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4"/>
  </p:notesMasterIdLst>
  <p:sldIdLst>
    <p:sldId id="256" r:id="rId2"/>
    <p:sldId id="272" r:id="rId3"/>
    <p:sldId id="257" r:id="rId4"/>
    <p:sldId id="258" r:id="rId5"/>
    <p:sldId id="259" r:id="rId6"/>
    <p:sldId id="263"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414"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60" r:id="rId64"/>
    <p:sldId id="361" r:id="rId65"/>
    <p:sldId id="362" r:id="rId66"/>
    <p:sldId id="363" r:id="rId67"/>
    <p:sldId id="364" r:id="rId68"/>
    <p:sldId id="365" r:id="rId69"/>
    <p:sldId id="375" r:id="rId70"/>
    <p:sldId id="368" r:id="rId71"/>
    <p:sldId id="369" r:id="rId72"/>
    <p:sldId id="370" r:id="rId73"/>
    <p:sldId id="371" r:id="rId74"/>
    <p:sldId id="372" r:id="rId75"/>
    <p:sldId id="373" r:id="rId76"/>
    <p:sldId id="374" r:id="rId77"/>
    <p:sldId id="376" r:id="rId78"/>
    <p:sldId id="377" r:id="rId79"/>
    <p:sldId id="378" r:id="rId80"/>
    <p:sldId id="379" r:id="rId81"/>
    <p:sldId id="380" r:id="rId82"/>
    <p:sldId id="381" r:id="rId83"/>
    <p:sldId id="415" r:id="rId84"/>
    <p:sldId id="382" r:id="rId85"/>
    <p:sldId id="383" r:id="rId86"/>
    <p:sldId id="384" r:id="rId87"/>
    <p:sldId id="385" r:id="rId88"/>
    <p:sldId id="416" r:id="rId89"/>
    <p:sldId id="386" r:id="rId90"/>
    <p:sldId id="417" r:id="rId91"/>
    <p:sldId id="387" r:id="rId92"/>
    <p:sldId id="388" r:id="rId93"/>
    <p:sldId id="389" r:id="rId94"/>
    <p:sldId id="390" r:id="rId95"/>
    <p:sldId id="418" r:id="rId96"/>
    <p:sldId id="391" r:id="rId97"/>
    <p:sldId id="392" r:id="rId98"/>
    <p:sldId id="419" r:id="rId99"/>
    <p:sldId id="393" r:id="rId100"/>
    <p:sldId id="420" r:id="rId101"/>
    <p:sldId id="394" r:id="rId102"/>
    <p:sldId id="395" r:id="rId103"/>
    <p:sldId id="396" r:id="rId104"/>
    <p:sldId id="421" r:id="rId105"/>
    <p:sldId id="397" r:id="rId106"/>
    <p:sldId id="398" r:id="rId107"/>
    <p:sldId id="399" r:id="rId108"/>
    <p:sldId id="400" r:id="rId109"/>
    <p:sldId id="401" r:id="rId110"/>
    <p:sldId id="402" r:id="rId111"/>
    <p:sldId id="403" r:id="rId112"/>
    <p:sldId id="404" r:id="rId113"/>
    <p:sldId id="422" r:id="rId114"/>
    <p:sldId id="406" r:id="rId115"/>
    <p:sldId id="267" r:id="rId116"/>
    <p:sldId id="268" r:id="rId117"/>
    <p:sldId id="408" r:id="rId118"/>
    <p:sldId id="273" r:id="rId119"/>
    <p:sldId id="274" r:id="rId120"/>
    <p:sldId id="275" r:id="rId121"/>
    <p:sldId id="407" r:id="rId122"/>
    <p:sldId id="276" r:id="rId123"/>
    <p:sldId id="277" r:id="rId124"/>
    <p:sldId id="409" r:id="rId125"/>
    <p:sldId id="410" r:id="rId126"/>
    <p:sldId id="278" r:id="rId127"/>
    <p:sldId id="279" r:id="rId128"/>
    <p:sldId id="280" r:id="rId129"/>
    <p:sldId id="281" r:id="rId130"/>
    <p:sldId id="283" r:id="rId131"/>
    <p:sldId id="284" r:id="rId132"/>
    <p:sldId id="286" r:id="rId133"/>
    <p:sldId id="287" r:id="rId134"/>
    <p:sldId id="288" r:id="rId135"/>
    <p:sldId id="289" r:id="rId136"/>
    <p:sldId id="290" r:id="rId137"/>
    <p:sldId id="291" r:id="rId138"/>
    <p:sldId id="292" r:id="rId139"/>
    <p:sldId id="293" r:id="rId140"/>
    <p:sldId id="411" r:id="rId141"/>
    <p:sldId id="412" r:id="rId142"/>
    <p:sldId id="294" r:id="rId143"/>
    <p:sldId id="295" r:id="rId144"/>
    <p:sldId id="296" r:id="rId145"/>
    <p:sldId id="297" r:id="rId146"/>
    <p:sldId id="299" r:id="rId147"/>
    <p:sldId id="300" r:id="rId148"/>
    <p:sldId id="301" r:id="rId149"/>
    <p:sldId id="413" r:id="rId150"/>
    <p:sldId id="302" r:id="rId151"/>
    <p:sldId id="269" r:id="rId152"/>
    <p:sldId id="270" r:id="rId15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1147" autoAdjust="0"/>
  </p:normalViewPr>
  <p:slideViewPr>
    <p:cSldViewPr>
      <p:cViewPr varScale="1">
        <p:scale>
          <a:sx n="66" d="100"/>
          <a:sy n="66" d="100"/>
        </p:scale>
        <p:origin x="101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7BF1E-C5B2-41BF-A6AE-12322484233F}"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69D6F-118C-440B-BA53-AA3C73FC27AC}" type="slidenum">
              <a:rPr lang="en-US" smtClean="0"/>
              <a:t>‹#›</a:t>
            </a:fld>
            <a:endParaRPr lang="en-US"/>
          </a:p>
        </p:txBody>
      </p:sp>
    </p:spTree>
    <p:extLst>
      <p:ext uri="{BB962C8B-B14F-4D97-AF65-F5344CB8AC3E}">
        <p14:creationId xmlns:p14="http://schemas.microsoft.com/office/powerpoint/2010/main" val="146190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469D6F-118C-440B-BA53-AA3C73FC27AC}" type="slidenum">
              <a:rPr lang="en-US" smtClean="0"/>
              <a:t>8</a:t>
            </a:fld>
            <a:endParaRPr lang="en-US"/>
          </a:p>
        </p:txBody>
      </p:sp>
    </p:spTree>
    <p:extLst>
      <p:ext uri="{BB962C8B-B14F-4D97-AF65-F5344CB8AC3E}">
        <p14:creationId xmlns:p14="http://schemas.microsoft.com/office/powerpoint/2010/main" val="738080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26F7E-5AAE-AEFD-0559-C06ED5347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02176-2644-4B3D-4977-28295B4B9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74ECF-CACE-CED1-DC0B-213392271A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AC8CF5-4102-1686-8426-1976350A2980}"/>
              </a:ext>
            </a:extLst>
          </p:cNvPr>
          <p:cNvSpPr>
            <a:spLocks noGrp="1"/>
          </p:cNvSpPr>
          <p:nvPr>
            <p:ph type="sldNum" sz="quarter" idx="5"/>
          </p:nvPr>
        </p:nvSpPr>
        <p:spPr/>
        <p:txBody>
          <a:bodyPr/>
          <a:lstStyle/>
          <a:p>
            <a:fld id="{73469D6F-118C-440B-BA53-AA3C73FC27AC}" type="slidenum">
              <a:rPr lang="en-US" smtClean="0"/>
              <a:t>17</a:t>
            </a:fld>
            <a:endParaRPr lang="en-US"/>
          </a:p>
        </p:txBody>
      </p:sp>
    </p:spTree>
    <p:extLst>
      <p:ext uri="{BB962C8B-B14F-4D97-AF65-F5344CB8AC3E}">
        <p14:creationId xmlns:p14="http://schemas.microsoft.com/office/powerpoint/2010/main" val="25837740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4982A-2A11-15AC-204D-546EE3D92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C1DAF2-5721-0896-843E-D199743FE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BF0459-F6A4-98C9-1707-B586A32FF3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DDA29-FE2D-9C29-4845-5265C0B8C837}"/>
              </a:ext>
            </a:extLst>
          </p:cNvPr>
          <p:cNvSpPr>
            <a:spLocks noGrp="1"/>
          </p:cNvSpPr>
          <p:nvPr>
            <p:ph type="sldNum" sz="quarter" idx="5"/>
          </p:nvPr>
        </p:nvSpPr>
        <p:spPr/>
        <p:txBody>
          <a:bodyPr/>
          <a:lstStyle/>
          <a:p>
            <a:fld id="{73469D6F-118C-440B-BA53-AA3C73FC27AC}" type="slidenum">
              <a:rPr lang="en-US" smtClean="0"/>
              <a:t>107</a:t>
            </a:fld>
            <a:endParaRPr lang="en-US"/>
          </a:p>
        </p:txBody>
      </p:sp>
    </p:spTree>
    <p:extLst>
      <p:ext uri="{BB962C8B-B14F-4D97-AF65-F5344CB8AC3E}">
        <p14:creationId xmlns:p14="http://schemas.microsoft.com/office/powerpoint/2010/main" val="3652787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28504-7407-9329-1351-CC72E039F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715A9-673D-8BA4-8A50-ABCFD83BC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B8FA9-CA9F-CD12-6696-2A3C10DDB0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9D2752-2F5F-4AB0-FB02-EC4560222B63}"/>
              </a:ext>
            </a:extLst>
          </p:cNvPr>
          <p:cNvSpPr>
            <a:spLocks noGrp="1"/>
          </p:cNvSpPr>
          <p:nvPr>
            <p:ph type="sldNum" sz="quarter" idx="5"/>
          </p:nvPr>
        </p:nvSpPr>
        <p:spPr/>
        <p:txBody>
          <a:bodyPr/>
          <a:lstStyle/>
          <a:p>
            <a:fld id="{73469D6F-118C-440B-BA53-AA3C73FC27AC}" type="slidenum">
              <a:rPr lang="en-US" smtClean="0"/>
              <a:t>108</a:t>
            </a:fld>
            <a:endParaRPr lang="en-US"/>
          </a:p>
        </p:txBody>
      </p:sp>
    </p:spTree>
    <p:extLst>
      <p:ext uri="{BB962C8B-B14F-4D97-AF65-F5344CB8AC3E}">
        <p14:creationId xmlns:p14="http://schemas.microsoft.com/office/powerpoint/2010/main" val="35296979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371CF-F099-8C96-F7ED-9D604B715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38F35-D7A6-8DE6-208B-144942930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107EE-064E-F80F-563C-9BC238A2DD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158651-11CA-63DF-33CE-616677220A26}"/>
              </a:ext>
            </a:extLst>
          </p:cNvPr>
          <p:cNvSpPr>
            <a:spLocks noGrp="1"/>
          </p:cNvSpPr>
          <p:nvPr>
            <p:ph type="sldNum" sz="quarter" idx="5"/>
          </p:nvPr>
        </p:nvSpPr>
        <p:spPr/>
        <p:txBody>
          <a:bodyPr/>
          <a:lstStyle/>
          <a:p>
            <a:fld id="{73469D6F-118C-440B-BA53-AA3C73FC27AC}" type="slidenum">
              <a:rPr lang="en-US" smtClean="0"/>
              <a:t>109</a:t>
            </a:fld>
            <a:endParaRPr lang="en-US"/>
          </a:p>
        </p:txBody>
      </p:sp>
    </p:spTree>
    <p:extLst>
      <p:ext uri="{BB962C8B-B14F-4D97-AF65-F5344CB8AC3E}">
        <p14:creationId xmlns:p14="http://schemas.microsoft.com/office/powerpoint/2010/main" val="35653372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4C52C-810F-4291-05AB-2151C706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F79B1-9FC7-E4DA-37D0-DCCF00BD7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0D2E38-73EB-1AFC-6426-4A1E4E557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DCA496-1035-B4AB-86DE-083D0C812BC6}"/>
              </a:ext>
            </a:extLst>
          </p:cNvPr>
          <p:cNvSpPr>
            <a:spLocks noGrp="1"/>
          </p:cNvSpPr>
          <p:nvPr>
            <p:ph type="sldNum" sz="quarter" idx="5"/>
          </p:nvPr>
        </p:nvSpPr>
        <p:spPr/>
        <p:txBody>
          <a:bodyPr/>
          <a:lstStyle/>
          <a:p>
            <a:fld id="{73469D6F-118C-440B-BA53-AA3C73FC27AC}" type="slidenum">
              <a:rPr lang="en-US" smtClean="0"/>
              <a:t>110</a:t>
            </a:fld>
            <a:endParaRPr lang="en-US"/>
          </a:p>
        </p:txBody>
      </p:sp>
    </p:spTree>
    <p:extLst>
      <p:ext uri="{BB962C8B-B14F-4D97-AF65-F5344CB8AC3E}">
        <p14:creationId xmlns:p14="http://schemas.microsoft.com/office/powerpoint/2010/main" val="40525976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4F9A-5E2A-8EBE-7DFD-44F804A6F7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E8A54-0346-35BF-8B4B-303A6E621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FEE6F-432D-BDAF-1A08-CB4E4EAB73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193BA2-E6A9-F1D7-0945-7A232DA270D9}"/>
              </a:ext>
            </a:extLst>
          </p:cNvPr>
          <p:cNvSpPr>
            <a:spLocks noGrp="1"/>
          </p:cNvSpPr>
          <p:nvPr>
            <p:ph type="sldNum" sz="quarter" idx="5"/>
          </p:nvPr>
        </p:nvSpPr>
        <p:spPr/>
        <p:txBody>
          <a:bodyPr/>
          <a:lstStyle/>
          <a:p>
            <a:fld id="{73469D6F-118C-440B-BA53-AA3C73FC27AC}" type="slidenum">
              <a:rPr lang="en-US" smtClean="0"/>
              <a:t>111</a:t>
            </a:fld>
            <a:endParaRPr lang="en-US"/>
          </a:p>
        </p:txBody>
      </p:sp>
    </p:spTree>
    <p:extLst>
      <p:ext uri="{BB962C8B-B14F-4D97-AF65-F5344CB8AC3E}">
        <p14:creationId xmlns:p14="http://schemas.microsoft.com/office/powerpoint/2010/main" val="31715844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7C9B-F92F-8B1B-A52D-B35F2E120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B776-643E-024A-F03C-ABA310A32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28EBD7-9A63-0A61-7849-F0B37C8321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106209-1725-404A-E6E1-0EA772CBE7D1}"/>
              </a:ext>
            </a:extLst>
          </p:cNvPr>
          <p:cNvSpPr>
            <a:spLocks noGrp="1"/>
          </p:cNvSpPr>
          <p:nvPr>
            <p:ph type="sldNum" sz="quarter" idx="5"/>
          </p:nvPr>
        </p:nvSpPr>
        <p:spPr/>
        <p:txBody>
          <a:bodyPr/>
          <a:lstStyle/>
          <a:p>
            <a:fld id="{73469D6F-118C-440B-BA53-AA3C73FC27AC}" type="slidenum">
              <a:rPr lang="en-US" smtClean="0"/>
              <a:t>112</a:t>
            </a:fld>
            <a:endParaRPr lang="en-US"/>
          </a:p>
        </p:txBody>
      </p:sp>
    </p:spTree>
    <p:extLst>
      <p:ext uri="{BB962C8B-B14F-4D97-AF65-F5344CB8AC3E}">
        <p14:creationId xmlns:p14="http://schemas.microsoft.com/office/powerpoint/2010/main" val="37792339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CAD6A-2551-C15D-EAD8-6E49C5F33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5355F-A947-09B4-EBCD-26F4588B9A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4F0A9-CCD0-1994-B7C3-1D2B0212CF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5F6084-53A6-7741-2F96-A222A91AED21}"/>
              </a:ext>
            </a:extLst>
          </p:cNvPr>
          <p:cNvSpPr>
            <a:spLocks noGrp="1"/>
          </p:cNvSpPr>
          <p:nvPr>
            <p:ph type="sldNum" sz="quarter" idx="5"/>
          </p:nvPr>
        </p:nvSpPr>
        <p:spPr/>
        <p:txBody>
          <a:bodyPr/>
          <a:lstStyle/>
          <a:p>
            <a:fld id="{73469D6F-118C-440B-BA53-AA3C73FC27AC}" type="slidenum">
              <a:rPr lang="en-US" smtClean="0"/>
              <a:t>113</a:t>
            </a:fld>
            <a:endParaRPr lang="en-US"/>
          </a:p>
        </p:txBody>
      </p:sp>
    </p:spTree>
    <p:extLst>
      <p:ext uri="{BB962C8B-B14F-4D97-AF65-F5344CB8AC3E}">
        <p14:creationId xmlns:p14="http://schemas.microsoft.com/office/powerpoint/2010/main" val="14023193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41BB7-333E-706A-10AA-AD1A49CA7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43EA9-ED5E-C32C-211E-30E42C215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580B3-0907-C00E-5010-86E14FBAFB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399CAA-7358-AFB2-D468-27F6606B5AE9}"/>
              </a:ext>
            </a:extLst>
          </p:cNvPr>
          <p:cNvSpPr>
            <a:spLocks noGrp="1"/>
          </p:cNvSpPr>
          <p:nvPr>
            <p:ph type="sldNum" sz="quarter" idx="5"/>
          </p:nvPr>
        </p:nvSpPr>
        <p:spPr/>
        <p:txBody>
          <a:bodyPr/>
          <a:lstStyle/>
          <a:p>
            <a:fld id="{73469D6F-118C-440B-BA53-AA3C73FC27AC}" type="slidenum">
              <a:rPr lang="en-US" smtClean="0"/>
              <a:t>114</a:t>
            </a:fld>
            <a:endParaRPr lang="en-US"/>
          </a:p>
        </p:txBody>
      </p:sp>
    </p:spTree>
    <p:extLst>
      <p:ext uri="{BB962C8B-B14F-4D97-AF65-F5344CB8AC3E}">
        <p14:creationId xmlns:p14="http://schemas.microsoft.com/office/powerpoint/2010/main" val="4029288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4060-BA86-EFC9-A4B3-25FDD05953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61DB0-037D-786F-3CB2-8E22CDF068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9DC75-2584-0B93-95AF-AFFEC41D95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5F600B-FE63-2608-B4AD-8A526282D498}"/>
              </a:ext>
            </a:extLst>
          </p:cNvPr>
          <p:cNvSpPr>
            <a:spLocks noGrp="1"/>
          </p:cNvSpPr>
          <p:nvPr>
            <p:ph type="sldNum" sz="quarter" idx="5"/>
          </p:nvPr>
        </p:nvSpPr>
        <p:spPr/>
        <p:txBody>
          <a:bodyPr/>
          <a:lstStyle/>
          <a:p>
            <a:fld id="{73469D6F-118C-440B-BA53-AA3C73FC27AC}" type="slidenum">
              <a:rPr lang="en-US" smtClean="0"/>
              <a:t>18</a:t>
            </a:fld>
            <a:endParaRPr lang="en-US"/>
          </a:p>
        </p:txBody>
      </p:sp>
    </p:spTree>
    <p:extLst>
      <p:ext uri="{BB962C8B-B14F-4D97-AF65-F5344CB8AC3E}">
        <p14:creationId xmlns:p14="http://schemas.microsoft.com/office/powerpoint/2010/main" val="2321041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2F914-508A-B91D-59FF-C013F7F75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8838C-9F4C-0BFE-FE03-051E67F66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A30D0-E4EB-E952-4A4C-D22751FE7C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FF966E-5EBE-A762-8F34-7C544D8BA33A}"/>
              </a:ext>
            </a:extLst>
          </p:cNvPr>
          <p:cNvSpPr>
            <a:spLocks noGrp="1"/>
          </p:cNvSpPr>
          <p:nvPr>
            <p:ph type="sldNum" sz="quarter" idx="5"/>
          </p:nvPr>
        </p:nvSpPr>
        <p:spPr/>
        <p:txBody>
          <a:bodyPr/>
          <a:lstStyle/>
          <a:p>
            <a:fld id="{73469D6F-118C-440B-BA53-AA3C73FC27AC}" type="slidenum">
              <a:rPr lang="en-US" smtClean="0"/>
              <a:t>19</a:t>
            </a:fld>
            <a:endParaRPr lang="en-US"/>
          </a:p>
        </p:txBody>
      </p:sp>
    </p:spTree>
    <p:extLst>
      <p:ext uri="{BB962C8B-B14F-4D97-AF65-F5344CB8AC3E}">
        <p14:creationId xmlns:p14="http://schemas.microsoft.com/office/powerpoint/2010/main" val="3303512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F5F5-D41D-B3AD-9D57-903CD5193D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49E56-B7C6-2ABC-65F8-0D250A972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93B0CE-8E35-2789-C2C8-59B4A8A5A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4FEAC6-F76E-6C30-5274-ADAC1F84AE65}"/>
              </a:ext>
            </a:extLst>
          </p:cNvPr>
          <p:cNvSpPr>
            <a:spLocks noGrp="1"/>
          </p:cNvSpPr>
          <p:nvPr>
            <p:ph type="sldNum" sz="quarter" idx="5"/>
          </p:nvPr>
        </p:nvSpPr>
        <p:spPr/>
        <p:txBody>
          <a:bodyPr/>
          <a:lstStyle/>
          <a:p>
            <a:fld id="{73469D6F-118C-440B-BA53-AA3C73FC27AC}" type="slidenum">
              <a:rPr lang="en-US" smtClean="0"/>
              <a:t>20</a:t>
            </a:fld>
            <a:endParaRPr lang="en-US"/>
          </a:p>
        </p:txBody>
      </p:sp>
    </p:spTree>
    <p:extLst>
      <p:ext uri="{BB962C8B-B14F-4D97-AF65-F5344CB8AC3E}">
        <p14:creationId xmlns:p14="http://schemas.microsoft.com/office/powerpoint/2010/main" val="4052348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CEDA1-9E1E-938A-F16E-074A6EA0CC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087F8-E981-551F-E45F-2986E3CF4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F6399-F89F-0B10-FFD3-AE7BFAB781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BC7537-FD29-550F-0AE9-3F08BF58529A}"/>
              </a:ext>
            </a:extLst>
          </p:cNvPr>
          <p:cNvSpPr>
            <a:spLocks noGrp="1"/>
          </p:cNvSpPr>
          <p:nvPr>
            <p:ph type="sldNum" sz="quarter" idx="5"/>
          </p:nvPr>
        </p:nvSpPr>
        <p:spPr/>
        <p:txBody>
          <a:bodyPr/>
          <a:lstStyle/>
          <a:p>
            <a:fld id="{73469D6F-118C-440B-BA53-AA3C73FC27AC}" type="slidenum">
              <a:rPr lang="en-US" smtClean="0"/>
              <a:t>21</a:t>
            </a:fld>
            <a:endParaRPr lang="en-US"/>
          </a:p>
        </p:txBody>
      </p:sp>
    </p:spTree>
    <p:extLst>
      <p:ext uri="{BB962C8B-B14F-4D97-AF65-F5344CB8AC3E}">
        <p14:creationId xmlns:p14="http://schemas.microsoft.com/office/powerpoint/2010/main" val="2284972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A3BAE-1E2C-C60F-D065-97F079B30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29E811-ACC0-7882-A401-EAF7267113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FA23E-61C3-744E-D3CA-EA09AA5104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80B21A-6C6C-3BD6-A79D-6EA11E6B1B78}"/>
              </a:ext>
            </a:extLst>
          </p:cNvPr>
          <p:cNvSpPr>
            <a:spLocks noGrp="1"/>
          </p:cNvSpPr>
          <p:nvPr>
            <p:ph type="sldNum" sz="quarter" idx="5"/>
          </p:nvPr>
        </p:nvSpPr>
        <p:spPr/>
        <p:txBody>
          <a:bodyPr/>
          <a:lstStyle/>
          <a:p>
            <a:fld id="{73469D6F-118C-440B-BA53-AA3C73FC27AC}" type="slidenum">
              <a:rPr lang="en-US" smtClean="0"/>
              <a:t>22</a:t>
            </a:fld>
            <a:endParaRPr lang="en-US"/>
          </a:p>
        </p:txBody>
      </p:sp>
    </p:spTree>
    <p:extLst>
      <p:ext uri="{BB962C8B-B14F-4D97-AF65-F5344CB8AC3E}">
        <p14:creationId xmlns:p14="http://schemas.microsoft.com/office/powerpoint/2010/main" val="181440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F259-AE0C-6852-7009-E64C70F27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25CF0-121B-BB34-07FC-6F35219195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5BF366-F300-0B50-B7BE-BCB1F2D1C8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958A9E-616C-8A97-3714-5530CF227F8D}"/>
              </a:ext>
            </a:extLst>
          </p:cNvPr>
          <p:cNvSpPr>
            <a:spLocks noGrp="1"/>
          </p:cNvSpPr>
          <p:nvPr>
            <p:ph type="sldNum" sz="quarter" idx="5"/>
          </p:nvPr>
        </p:nvSpPr>
        <p:spPr/>
        <p:txBody>
          <a:bodyPr/>
          <a:lstStyle/>
          <a:p>
            <a:fld id="{73469D6F-118C-440B-BA53-AA3C73FC27AC}" type="slidenum">
              <a:rPr lang="en-US" smtClean="0"/>
              <a:t>23</a:t>
            </a:fld>
            <a:endParaRPr lang="en-US"/>
          </a:p>
        </p:txBody>
      </p:sp>
    </p:spTree>
    <p:extLst>
      <p:ext uri="{BB962C8B-B14F-4D97-AF65-F5344CB8AC3E}">
        <p14:creationId xmlns:p14="http://schemas.microsoft.com/office/powerpoint/2010/main" val="1353491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CA150-DDF0-E253-F996-47C4EDC50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34D3C-E0ED-6A9F-C71B-7A201F7A2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7C48-5B5C-A250-2917-23B4A9FDF4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7D8539-0FB6-BEB5-36DB-DD7BB9165FD8}"/>
              </a:ext>
            </a:extLst>
          </p:cNvPr>
          <p:cNvSpPr>
            <a:spLocks noGrp="1"/>
          </p:cNvSpPr>
          <p:nvPr>
            <p:ph type="sldNum" sz="quarter" idx="5"/>
          </p:nvPr>
        </p:nvSpPr>
        <p:spPr/>
        <p:txBody>
          <a:bodyPr/>
          <a:lstStyle/>
          <a:p>
            <a:fld id="{73469D6F-118C-440B-BA53-AA3C73FC27AC}" type="slidenum">
              <a:rPr lang="en-US" smtClean="0"/>
              <a:t>24</a:t>
            </a:fld>
            <a:endParaRPr lang="en-US"/>
          </a:p>
        </p:txBody>
      </p:sp>
    </p:spTree>
    <p:extLst>
      <p:ext uri="{BB962C8B-B14F-4D97-AF65-F5344CB8AC3E}">
        <p14:creationId xmlns:p14="http://schemas.microsoft.com/office/powerpoint/2010/main" val="4248326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A86E2-A75E-78B0-DEB2-04ACD32D0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9CA3FE-B632-96A7-E4AA-65673EC229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E19E7-5E3D-EF58-0CFD-076BBB1B0C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5C77BC-BB23-C50D-505E-5652A7C221F0}"/>
              </a:ext>
            </a:extLst>
          </p:cNvPr>
          <p:cNvSpPr>
            <a:spLocks noGrp="1"/>
          </p:cNvSpPr>
          <p:nvPr>
            <p:ph type="sldNum" sz="quarter" idx="5"/>
          </p:nvPr>
        </p:nvSpPr>
        <p:spPr/>
        <p:txBody>
          <a:bodyPr/>
          <a:lstStyle/>
          <a:p>
            <a:fld id="{73469D6F-118C-440B-BA53-AA3C73FC27AC}" type="slidenum">
              <a:rPr lang="en-US" smtClean="0"/>
              <a:t>25</a:t>
            </a:fld>
            <a:endParaRPr lang="en-US"/>
          </a:p>
        </p:txBody>
      </p:sp>
    </p:spTree>
    <p:extLst>
      <p:ext uri="{BB962C8B-B14F-4D97-AF65-F5344CB8AC3E}">
        <p14:creationId xmlns:p14="http://schemas.microsoft.com/office/powerpoint/2010/main" val="2215386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49498-7B5F-64BC-01D0-55795D336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EACCC-9318-789C-986F-5E0C04529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33D03E-F3E4-257B-E000-E2C485AA66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0F67DF-9128-CC78-B8AE-EFB41BB6E0F5}"/>
              </a:ext>
            </a:extLst>
          </p:cNvPr>
          <p:cNvSpPr>
            <a:spLocks noGrp="1"/>
          </p:cNvSpPr>
          <p:nvPr>
            <p:ph type="sldNum" sz="quarter" idx="5"/>
          </p:nvPr>
        </p:nvSpPr>
        <p:spPr/>
        <p:txBody>
          <a:bodyPr/>
          <a:lstStyle/>
          <a:p>
            <a:fld id="{73469D6F-118C-440B-BA53-AA3C73FC27AC}" type="slidenum">
              <a:rPr lang="en-US" smtClean="0"/>
              <a:t>26</a:t>
            </a:fld>
            <a:endParaRPr lang="en-US"/>
          </a:p>
        </p:txBody>
      </p:sp>
    </p:spTree>
    <p:extLst>
      <p:ext uri="{BB962C8B-B14F-4D97-AF65-F5344CB8AC3E}">
        <p14:creationId xmlns:p14="http://schemas.microsoft.com/office/powerpoint/2010/main" val="3481549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E8690-11B8-7C88-A047-96061D316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419EE-9212-A848-9215-EF85842EF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DDC45-1A5A-443D-40D6-1D422BDC48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C51F25-8F83-7865-2660-0E649EDE5539}"/>
              </a:ext>
            </a:extLst>
          </p:cNvPr>
          <p:cNvSpPr>
            <a:spLocks noGrp="1"/>
          </p:cNvSpPr>
          <p:nvPr>
            <p:ph type="sldNum" sz="quarter" idx="5"/>
          </p:nvPr>
        </p:nvSpPr>
        <p:spPr/>
        <p:txBody>
          <a:bodyPr/>
          <a:lstStyle/>
          <a:p>
            <a:fld id="{73469D6F-118C-440B-BA53-AA3C73FC27AC}" type="slidenum">
              <a:rPr lang="en-US" smtClean="0"/>
              <a:t>9</a:t>
            </a:fld>
            <a:endParaRPr lang="en-US"/>
          </a:p>
        </p:txBody>
      </p:sp>
    </p:spTree>
    <p:extLst>
      <p:ext uri="{BB962C8B-B14F-4D97-AF65-F5344CB8AC3E}">
        <p14:creationId xmlns:p14="http://schemas.microsoft.com/office/powerpoint/2010/main" val="3807931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E830E-121B-09B2-6531-09153673F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2DAFB-ED06-CC3A-7498-35C3ECE3B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562F0-AC0E-4BDC-C5EC-E5E03C8262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A269CE-0DBB-03E0-3AB2-F40ABEF8A457}"/>
              </a:ext>
            </a:extLst>
          </p:cNvPr>
          <p:cNvSpPr>
            <a:spLocks noGrp="1"/>
          </p:cNvSpPr>
          <p:nvPr>
            <p:ph type="sldNum" sz="quarter" idx="5"/>
          </p:nvPr>
        </p:nvSpPr>
        <p:spPr/>
        <p:txBody>
          <a:bodyPr/>
          <a:lstStyle/>
          <a:p>
            <a:fld id="{73469D6F-118C-440B-BA53-AA3C73FC27AC}" type="slidenum">
              <a:rPr lang="en-US" smtClean="0"/>
              <a:t>27</a:t>
            </a:fld>
            <a:endParaRPr lang="en-US"/>
          </a:p>
        </p:txBody>
      </p:sp>
    </p:spTree>
    <p:extLst>
      <p:ext uri="{BB962C8B-B14F-4D97-AF65-F5344CB8AC3E}">
        <p14:creationId xmlns:p14="http://schemas.microsoft.com/office/powerpoint/2010/main" val="1531326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9DA0-BB01-924B-A7D3-E1238FAA0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6519AD-FF2C-00AC-5FA8-BE3F13327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36694A-DE7D-9FB7-130E-BF66C1C34B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41FB40-416B-EBD8-843B-C4EB4BCCFB1D}"/>
              </a:ext>
            </a:extLst>
          </p:cNvPr>
          <p:cNvSpPr>
            <a:spLocks noGrp="1"/>
          </p:cNvSpPr>
          <p:nvPr>
            <p:ph type="sldNum" sz="quarter" idx="5"/>
          </p:nvPr>
        </p:nvSpPr>
        <p:spPr/>
        <p:txBody>
          <a:bodyPr/>
          <a:lstStyle/>
          <a:p>
            <a:fld id="{73469D6F-118C-440B-BA53-AA3C73FC27AC}" type="slidenum">
              <a:rPr lang="en-US" smtClean="0"/>
              <a:t>28</a:t>
            </a:fld>
            <a:endParaRPr lang="en-US"/>
          </a:p>
        </p:txBody>
      </p:sp>
    </p:spTree>
    <p:extLst>
      <p:ext uri="{BB962C8B-B14F-4D97-AF65-F5344CB8AC3E}">
        <p14:creationId xmlns:p14="http://schemas.microsoft.com/office/powerpoint/2010/main" val="1901020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145C6-B872-0AC6-C1F1-962DEC9E2E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ECD5C-B1B9-1282-26ED-9110F4ADD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C2C42-D60B-63DA-DC66-1D65CEB5BC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817CDB-8548-4378-3E23-3E6BD53674C5}"/>
              </a:ext>
            </a:extLst>
          </p:cNvPr>
          <p:cNvSpPr>
            <a:spLocks noGrp="1"/>
          </p:cNvSpPr>
          <p:nvPr>
            <p:ph type="sldNum" sz="quarter" idx="5"/>
          </p:nvPr>
        </p:nvSpPr>
        <p:spPr/>
        <p:txBody>
          <a:bodyPr/>
          <a:lstStyle/>
          <a:p>
            <a:fld id="{73469D6F-118C-440B-BA53-AA3C73FC27AC}" type="slidenum">
              <a:rPr lang="en-US" smtClean="0"/>
              <a:t>29</a:t>
            </a:fld>
            <a:endParaRPr lang="en-US"/>
          </a:p>
        </p:txBody>
      </p:sp>
    </p:spTree>
    <p:extLst>
      <p:ext uri="{BB962C8B-B14F-4D97-AF65-F5344CB8AC3E}">
        <p14:creationId xmlns:p14="http://schemas.microsoft.com/office/powerpoint/2010/main" val="901063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809D-1246-A344-20AF-3B353856C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D57D99-DAE1-1926-140F-66D5B06D9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336DFC-E1C2-1649-F34B-BC9E1414EE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5C07A2-A631-BFEA-9BC3-B28A18F16DE9}"/>
              </a:ext>
            </a:extLst>
          </p:cNvPr>
          <p:cNvSpPr>
            <a:spLocks noGrp="1"/>
          </p:cNvSpPr>
          <p:nvPr>
            <p:ph type="sldNum" sz="quarter" idx="5"/>
          </p:nvPr>
        </p:nvSpPr>
        <p:spPr/>
        <p:txBody>
          <a:bodyPr/>
          <a:lstStyle/>
          <a:p>
            <a:fld id="{73469D6F-118C-440B-BA53-AA3C73FC27AC}" type="slidenum">
              <a:rPr lang="en-US" smtClean="0"/>
              <a:t>30</a:t>
            </a:fld>
            <a:endParaRPr lang="en-US"/>
          </a:p>
        </p:txBody>
      </p:sp>
    </p:spTree>
    <p:extLst>
      <p:ext uri="{BB962C8B-B14F-4D97-AF65-F5344CB8AC3E}">
        <p14:creationId xmlns:p14="http://schemas.microsoft.com/office/powerpoint/2010/main" val="3359276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2004-D41C-5BE1-BC76-7DC091DEE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0E9E2-E201-221F-E4C0-AE4F7DE66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F9BE2A-F3BB-A4C9-4C8B-D57F452136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A1975B-87F6-CD39-5211-E6DA81010A60}"/>
              </a:ext>
            </a:extLst>
          </p:cNvPr>
          <p:cNvSpPr>
            <a:spLocks noGrp="1"/>
          </p:cNvSpPr>
          <p:nvPr>
            <p:ph type="sldNum" sz="quarter" idx="5"/>
          </p:nvPr>
        </p:nvSpPr>
        <p:spPr/>
        <p:txBody>
          <a:bodyPr/>
          <a:lstStyle/>
          <a:p>
            <a:fld id="{73469D6F-118C-440B-BA53-AA3C73FC27AC}" type="slidenum">
              <a:rPr lang="en-US" smtClean="0"/>
              <a:t>31</a:t>
            </a:fld>
            <a:endParaRPr lang="en-US"/>
          </a:p>
        </p:txBody>
      </p:sp>
    </p:spTree>
    <p:extLst>
      <p:ext uri="{BB962C8B-B14F-4D97-AF65-F5344CB8AC3E}">
        <p14:creationId xmlns:p14="http://schemas.microsoft.com/office/powerpoint/2010/main" val="1589443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BF903-5ACE-2E37-C5C2-7C5F3FD42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A3360-C819-3A01-47D8-0F280D9F2A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9BD2E-C2BE-4DDE-243A-172B0738A6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78D9CA-8102-09BD-C228-AF6E97B136D8}"/>
              </a:ext>
            </a:extLst>
          </p:cNvPr>
          <p:cNvSpPr>
            <a:spLocks noGrp="1"/>
          </p:cNvSpPr>
          <p:nvPr>
            <p:ph type="sldNum" sz="quarter" idx="5"/>
          </p:nvPr>
        </p:nvSpPr>
        <p:spPr/>
        <p:txBody>
          <a:bodyPr/>
          <a:lstStyle/>
          <a:p>
            <a:fld id="{73469D6F-118C-440B-BA53-AA3C73FC27AC}" type="slidenum">
              <a:rPr lang="en-US" smtClean="0"/>
              <a:t>32</a:t>
            </a:fld>
            <a:endParaRPr lang="en-US"/>
          </a:p>
        </p:txBody>
      </p:sp>
    </p:spTree>
    <p:extLst>
      <p:ext uri="{BB962C8B-B14F-4D97-AF65-F5344CB8AC3E}">
        <p14:creationId xmlns:p14="http://schemas.microsoft.com/office/powerpoint/2010/main" val="424952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EA323-D49D-418D-06B6-B2EAEA618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7391D-09DA-85BC-FE32-7F25D0B86F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8DC344-5453-FE18-00C9-84169B76E1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AF8BD-0C41-CBD4-26CA-EC860F98CC9C}"/>
              </a:ext>
            </a:extLst>
          </p:cNvPr>
          <p:cNvSpPr>
            <a:spLocks noGrp="1"/>
          </p:cNvSpPr>
          <p:nvPr>
            <p:ph type="sldNum" sz="quarter" idx="5"/>
          </p:nvPr>
        </p:nvSpPr>
        <p:spPr/>
        <p:txBody>
          <a:bodyPr/>
          <a:lstStyle/>
          <a:p>
            <a:fld id="{73469D6F-118C-440B-BA53-AA3C73FC27AC}" type="slidenum">
              <a:rPr lang="en-US" smtClean="0"/>
              <a:t>33</a:t>
            </a:fld>
            <a:endParaRPr lang="en-US"/>
          </a:p>
        </p:txBody>
      </p:sp>
    </p:spTree>
    <p:extLst>
      <p:ext uri="{BB962C8B-B14F-4D97-AF65-F5344CB8AC3E}">
        <p14:creationId xmlns:p14="http://schemas.microsoft.com/office/powerpoint/2010/main" val="1800150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C5327-A36A-5274-F79E-E916D969E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7D93D-DC27-A33D-DAD5-C74F028EF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7A648A-3A96-6E71-90C2-922049DDBC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FD3AC1-221B-5EAC-005E-0B118EA51431}"/>
              </a:ext>
            </a:extLst>
          </p:cNvPr>
          <p:cNvSpPr>
            <a:spLocks noGrp="1"/>
          </p:cNvSpPr>
          <p:nvPr>
            <p:ph type="sldNum" sz="quarter" idx="5"/>
          </p:nvPr>
        </p:nvSpPr>
        <p:spPr/>
        <p:txBody>
          <a:bodyPr/>
          <a:lstStyle/>
          <a:p>
            <a:fld id="{73469D6F-118C-440B-BA53-AA3C73FC27AC}" type="slidenum">
              <a:rPr lang="en-US" smtClean="0"/>
              <a:t>34</a:t>
            </a:fld>
            <a:endParaRPr lang="en-US"/>
          </a:p>
        </p:txBody>
      </p:sp>
    </p:spTree>
    <p:extLst>
      <p:ext uri="{BB962C8B-B14F-4D97-AF65-F5344CB8AC3E}">
        <p14:creationId xmlns:p14="http://schemas.microsoft.com/office/powerpoint/2010/main" val="3359315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C3D6-79FC-9770-E4F8-67B730201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FC49F-9D26-2A77-DF7A-402700FC8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EEBE62-C511-C8DF-BB42-EFBB363B40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C478F-A006-7C10-F987-35FFB929F3AE}"/>
              </a:ext>
            </a:extLst>
          </p:cNvPr>
          <p:cNvSpPr>
            <a:spLocks noGrp="1"/>
          </p:cNvSpPr>
          <p:nvPr>
            <p:ph type="sldNum" sz="quarter" idx="5"/>
          </p:nvPr>
        </p:nvSpPr>
        <p:spPr/>
        <p:txBody>
          <a:bodyPr/>
          <a:lstStyle/>
          <a:p>
            <a:fld id="{73469D6F-118C-440B-BA53-AA3C73FC27AC}" type="slidenum">
              <a:rPr lang="en-US" smtClean="0"/>
              <a:t>35</a:t>
            </a:fld>
            <a:endParaRPr lang="en-US"/>
          </a:p>
        </p:txBody>
      </p:sp>
    </p:spTree>
    <p:extLst>
      <p:ext uri="{BB962C8B-B14F-4D97-AF65-F5344CB8AC3E}">
        <p14:creationId xmlns:p14="http://schemas.microsoft.com/office/powerpoint/2010/main" val="1147008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7E069-5E30-76A9-C966-613DD89E6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64B88-8CA8-9FAE-95A3-C351E03055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77C45-BE0E-857B-20E0-4D520B1A7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EEA622-7345-C319-2F0E-6698D961997B}"/>
              </a:ext>
            </a:extLst>
          </p:cNvPr>
          <p:cNvSpPr>
            <a:spLocks noGrp="1"/>
          </p:cNvSpPr>
          <p:nvPr>
            <p:ph type="sldNum" sz="quarter" idx="5"/>
          </p:nvPr>
        </p:nvSpPr>
        <p:spPr/>
        <p:txBody>
          <a:bodyPr/>
          <a:lstStyle/>
          <a:p>
            <a:fld id="{73469D6F-118C-440B-BA53-AA3C73FC27AC}" type="slidenum">
              <a:rPr lang="en-US" smtClean="0"/>
              <a:t>36</a:t>
            </a:fld>
            <a:endParaRPr lang="en-US"/>
          </a:p>
        </p:txBody>
      </p:sp>
    </p:spTree>
    <p:extLst>
      <p:ext uri="{BB962C8B-B14F-4D97-AF65-F5344CB8AC3E}">
        <p14:creationId xmlns:p14="http://schemas.microsoft.com/office/powerpoint/2010/main" val="291295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6C3B-DD5B-DD85-C49A-3ECDC4FBBD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02615B-8950-C311-EE0E-3CBE27D58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E6A37-4A94-0D99-A33E-D6D8A7AE0F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83346B-17A7-02D4-2CF1-2159ADAF8B9C}"/>
              </a:ext>
            </a:extLst>
          </p:cNvPr>
          <p:cNvSpPr>
            <a:spLocks noGrp="1"/>
          </p:cNvSpPr>
          <p:nvPr>
            <p:ph type="sldNum" sz="quarter" idx="5"/>
          </p:nvPr>
        </p:nvSpPr>
        <p:spPr/>
        <p:txBody>
          <a:bodyPr/>
          <a:lstStyle/>
          <a:p>
            <a:fld id="{73469D6F-118C-440B-BA53-AA3C73FC27AC}" type="slidenum">
              <a:rPr lang="en-US" smtClean="0"/>
              <a:t>10</a:t>
            </a:fld>
            <a:endParaRPr lang="en-US"/>
          </a:p>
        </p:txBody>
      </p:sp>
    </p:spTree>
    <p:extLst>
      <p:ext uri="{BB962C8B-B14F-4D97-AF65-F5344CB8AC3E}">
        <p14:creationId xmlns:p14="http://schemas.microsoft.com/office/powerpoint/2010/main" val="2489917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78099-4B6F-6812-9CBA-5F2C6B3F5E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AD9CE-E94D-F1FC-0049-A57FF3260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3AA08-1535-A1EF-7F5B-411D84739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8FFFF4-83D5-39FB-1D46-D95E1BCFD935}"/>
              </a:ext>
            </a:extLst>
          </p:cNvPr>
          <p:cNvSpPr>
            <a:spLocks noGrp="1"/>
          </p:cNvSpPr>
          <p:nvPr>
            <p:ph type="sldNum" sz="quarter" idx="5"/>
          </p:nvPr>
        </p:nvSpPr>
        <p:spPr/>
        <p:txBody>
          <a:bodyPr/>
          <a:lstStyle/>
          <a:p>
            <a:fld id="{73469D6F-118C-440B-BA53-AA3C73FC27AC}" type="slidenum">
              <a:rPr lang="en-US" smtClean="0"/>
              <a:t>37</a:t>
            </a:fld>
            <a:endParaRPr lang="en-US"/>
          </a:p>
        </p:txBody>
      </p:sp>
    </p:spTree>
    <p:extLst>
      <p:ext uri="{BB962C8B-B14F-4D97-AF65-F5344CB8AC3E}">
        <p14:creationId xmlns:p14="http://schemas.microsoft.com/office/powerpoint/2010/main" val="3981202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B817A-E24D-655A-4C88-F26F72C529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745C61-6228-5F0A-2BA1-0FCF26E24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6FDE72-6A6B-3FAE-0E83-0200C76972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BAE60D-858B-247B-73B3-F4BA3D175E76}"/>
              </a:ext>
            </a:extLst>
          </p:cNvPr>
          <p:cNvSpPr>
            <a:spLocks noGrp="1"/>
          </p:cNvSpPr>
          <p:nvPr>
            <p:ph type="sldNum" sz="quarter" idx="5"/>
          </p:nvPr>
        </p:nvSpPr>
        <p:spPr/>
        <p:txBody>
          <a:bodyPr/>
          <a:lstStyle/>
          <a:p>
            <a:fld id="{73469D6F-118C-440B-BA53-AA3C73FC27AC}" type="slidenum">
              <a:rPr lang="en-US" smtClean="0"/>
              <a:t>38</a:t>
            </a:fld>
            <a:endParaRPr lang="en-US"/>
          </a:p>
        </p:txBody>
      </p:sp>
    </p:spTree>
    <p:extLst>
      <p:ext uri="{BB962C8B-B14F-4D97-AF65-F5344CB8AC3E}">
        <p14:creationId xmlns:p14="http://schemas.microsoft.com/office/powerpoint/2010/main" val="627098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4ADB8-1ADB-30E2-90F1-C96B3E9F6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D1D93-0C28-0610-467B-16D307969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85E03-E69F-D3E3-EAA7-2EF49638EB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7E4C6D-5112-C0A8-6484-C65571E9B7F2}"/>
              </a:ext>
            </a:extLst>
          </p:cNvPr>
          <p:cNvSpPr>
            <a:spLocks noGrp="1"/>
          </p:cNvSpPr>
          <p:nvPr>
            <p:ph type="sldNum" sz="quarter" idx="5"/>
          </p:nvPr>
        </p:nvSpPr>
        <p:spPr/>
        <p:txBody>
          <a:bodyPr/>
          <a:lstStyle/>
          <a:p>
            <a:fld id="{73469D6F-118C-440B-BA53-AA3C73FC27AC}" type="slidenum">
              <a:rPr lang="en-US" smtClean="0"/>
              <a:t>39</a:t>
            </a:fld>
            <a:endParaRPr lang="en-US"/>
          </a:p>
        </p:txBody>
      </p:sp>
    </p:spTree>
    <p:extLst>
      <p:ext uri="{BB962C8B-B14F-4D97-AF65-F5344CB8AC3E}">
        <p14:creationId xmlns:p14="http://schemas.microsoft.com/office/powerpoint/2010/main" val="2519589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B1612-E57A-9E52-9821-FB0D317A1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4CC7B-1AF0-A475-6030-754A95476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0D69-DB5A-3D1F-9746-62EA4DFF64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914F8D-C662-BDE7-EDC4-06ADA201D36E}"/>
              </a:ext>
            </a:extLst>
          </p:cNvPr>
          <p:cNvSpPr>
            <a:spLocks noGrp="1"/>
          </p:cNvSpPr>
          <p:nvPr>
            <p:ph type="sldNum" sz="quarter" idx="5"/>
          </p:nvPr>
        </p:nvSpPr>
        <p:spPr/>
        <p:txBody>
          <a:bodyPr/>
          <a:lstStyle/>
          <a:p>
            <a:fld id="{73469D6F-118C-440B-BA53-AA3C73FC27AC}" type="slidenum">
              <a:rPr lang="en-US" smtClean="0"/>
              <a:t>40</a:t>
            </a:fld>
            <a:endParaRPr lang="en-US"/>
          </a:p>
        </p:txBody>
      </p:sp>
    </p:spTree>
    <p:extLst>
      <p:ext uri="{BB962C8B-B14F-4D97-AF65-F5344CB8AC3E}">
        <p14:creationId xmlns:p14="http://schemas.microsoft.com/office/powerpoint/2010/main" val="2577280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387E2-C95F-B4CE-A437-AB2677EDA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38A7B-C79B-BDE2-5404-B026FDB4D8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BBE45F-4210-C846-A403-18D652B333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9D2039-95E0-3818-99BA-28E6A3A3E825}"/>
              </a:ext>
            </a:extLst>
          </p:cNvPr>
          <p:cNvSpPr>
            <a:spLocks noGrp="1"/>
          </p:cNvSpPr>
          <p:nvPr>
            <p:ph type="sldNum" sz="quarter" idx="5"/>
          </p:nvPr>
        </p:nvSpPr>
        <p:spPr/>
        <p:txBody>
          <a:bodyPr/>
          <a:lstStyle/>
          <a:p>
            <a:fld id="{73469D6F-118C-440B-BA53-AA3C73FC27AC}" type="slidenum">
              <a:rPr lang="en-US" smtClean="0"/>
              <a:t>41</a:t>
            </a:fld>
            <a:endParaRPr lang="en-US"/>
          </a:p>
        </p:txBody>
      </p:sp>
    </p:spTree>
    <p:extLst>
      <p:ext uri="{BB962C8B-B14F-4D97-AF65-F5344CB8AC3E}">
        <p14:creationId xmlns:p14="http://schemas.microsoft.com/office/powerpoint/2010/main" val="1604732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20C5C-6234-E42B-D669-7029BC918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491B1-B7D7-8445-3929-A086A34B6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A8B67-68AA-63D2-2B6E-A0323B9FE5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3AA9AC-AD7E-95D6-37E2-901C0F0220A5}"/>
              </a:ext>
            </a:extLst>
          </p:cNvPr>
          <p:cNvSpPr>
            <a:spLocks noGrp="1"/>
          </p:cNvSpPr>
          <p:nvPr>
            <p:ph type="sldNum" sz="quarter" idx="5"/>
          </p:nvPr>
        </p:nvSpPr>
        <p:spPr/>
        <p:txBody>
          <a:bodyPr/>
          <a:lstStyle/>
          <a:p>
            <a:fld id="{73469D6F-118C-440B-BA53-AA3C73FC27AC}" type="slidenum">
              <a:rPr lang="en-US" smtClean="0"/>
              <a:t>42</a:t>
            </a:fld>
            <a:endParaRPr lang="en-US"/>
          </a:p>
        </p:txBody>
      </p:sp>
    </p:spTree>
    <p:extLst>
      <p:ext uri="{BB962C8B-B14F-4D97-AF65-F5344CB8AC3E}">
        <p14:creationId xmlns:p14="http://schemas.microsoft.com/office/powerpoint/2010/main" val="1746173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9037B-565B-94C3-2BBB-4600F7EC7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97556-F8BE-D465-DEA5-4DC38E5B3B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7C627-4BAE-DFE8-0C6C-506FB669B7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8686E8-14A7-0D5A-FF6C-D5924911EC99}"/>
              </a:ext>
            </a:extLst>
          </p:cNvPr>
          <p:cNvSpPr>
            <a:spLocks noGrp="1"/>
          </p:cNvSpPr>
          <p:nvPr>
            <p:ph type="sldNum" sz="quarter" idx="5"/>
          </p:nvPr>
        </p:nvSpPr>
        <p:spPr/>
        <p:txBody>
          <a:bodyPr/>
          <a:lstStyle/>
          <a:p>
            <a:fld id="{73469D6F-118C-440B-BA53-AA3C73FC27AC}" type="slidenum">
              <a:rPr lang="en-US" smtClean="0"/>
              <a:t>43</a:t>
            </a:fld>
            <a:endParaRPr lang="en-US"/>
          </a:p>
        </p:txBody>
      </p:sp>
    </p:spTree>
    <p:extLst>
      <p:ext uri="{BB962C8B-B14F-4D97-AF65-F5344CB8AC3E}">
        <p14:creationId xmlns:p14="http://schemas.microsoft.com/office/powerpoint/2010/main" val="1213117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7CF80-C0AD-4D1A-5746-12AE7AAC5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55728F-8EC5-9AFE-33BD-21680E959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82EBC-4D3D-7D72-F378-C221CBFDF6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396323-9E34-7AC1-ABC1-1835E2A7D3FB}"/>
              </a:ext>
            </a:extLst>
          </p:cNvPr>
          <p:cNvSpPr>
            <a:spLocks noGrp="1"/>
          </p:cNvSpPr>
          <p:nvPr>
            <p:ph type="sldNum" sz="quarter" idx="5"/>
          </p:nvPr>
        </p:nvSpPr>
        <p:spPr/>
        <p:txBody>
          <a:bodyPr/>
          <a:lstStyle/>
          <a:p>
            <a:fld id="{73469D6F-118C-440B-BA53-AA3C73FC27AC}" type="slidenum">
              <a:rPr lang="en-US" smtClean="0"/>
              <a:t>44</a:t>
            </a:fld>
            <a:endParaRPr lang="en-US"/>
          </a:p>
        </p:txBody>
      </p:sp>
    </p:spTree>
    <p:extLst>
      <p:ext uri="{BB962C8B-B14F-4D97-AF65-F5344CB8AC3E}">
        <p14:creationId xmlns:p14="http://schemas.microsoft.com/office/powerpoint/2010/main" val="3995428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445B3-E6AD-AB18-E235-B3581D4FB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A76410-07CD-923C-224F-3DAFDD404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179FA-4441-AAC7-EE1C-06C77E1B25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833526-E75C-300D-6C42-68CCA92D973C}"/>
              </a:ext>
            </a:extLst>
          </p:cNvPr>
          <p:cNvSpPr>
            <a:spLocks noGrp="1"/>
          </p:cNvSpPr>
          <p:nvPr>
            <p:ph type="sldNum" sz="quarter" idx="5"/>
          </p:nvPr>
        </p:nvSpPr>
        <p:spPr/>
        <p:txBody>
          <a:bodyPr/>
          <a:lstStyle/>
          <a:p>
            <a:fld id="{73469D6F-118C-440B-BA53-AA3C73FC27AC}" type="slidenum">
              <a:rPr lang="en-US" smtClean="0"/>
              <a:t>45</a:t>
            </a:fld>
            <a:endParaRPr lang="en-US"/>
          </a:p>
        </p:txBody>
      </p:sp>
    </p:spTree>
    <p:extLst>
      <p:ext uri="{BB962C8B-B14F-4D97-AF65-F5344CB8AC3E}">
        <p14:creationId xmlns:p14="http://schemas.microsoft.com/office/powerpoint/2010/main" val="2359053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D5888-35ED-FD16-640D-0FC07B779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6228B-CE5B-B4B4-EA81-7064BDA16A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C1F0F-BDFE-8FC8-6CDB-8A5F4F1A15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08E90F-8852-CCED-01F0-69F3767D9BA0}"/>
              </a:ext>
            </a:extLst>
          </p:cNvPr>
          <p:cNvSpPr>
            <a:spLocks noGrp="1"/>
          </p:cNvSpPr>
          <p:nvPr>
            <p:ph type="sldNum" sz="quarter" idx="5"/>
          </p:nvPr>
        </p:nvSpPr>
        <p:spPr/>
        <p:txBody>
          <a:bodyPr/>
          <a:lstStyle/>
          <a:p>
            <a:fld id="{73469D6F-118C-440B-BA53-AA3C73FC27AC}" type="slidenum">
              <a:rPr lang="en-US" smtClean="0"/>
              <a:t>46</a:t>
            </a:fld>
            <a:endParaRPr lang="en-US"/>
          </a:p>
        </p:txBody>
      </p:sp>
    </p:spTree>
    <p:extLst>
      <p:ext uri="{BB962C8B-B14F-4D97-AF65-F5344CB8AC3E}">
        <p14:creationId xmlns:p14="http://schemas.microsoft.com/office/powerpoint/2010/main" val="318586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4B0B2-8500-0119-7BBB-D2DB51537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EDE28-6788-D188-E722-21BB5D0FE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9D4E32-DD2B-1303-EB3D-EE6154821C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AC999B-63BB-86E2-C7E0-EC81AA5A5AEE}"/>
              </a:ext>
            </a:extLst>
          </p:cNvPr>
          <p:cNvSpPr>
            <a:spLocks noGrp="1"/>
          </p:cNvSpPr>
          <p:nvPr>
            <p:ph type="sldNum" sz="quarter" idx="5"/>
          </p:nvPr>
        </p:nvSpPr>
        <p:spPr/>
        <p:txBody>
          <a:bodyPr/>
          <a:lstStyle/>
          <a:p>
            <a:fld id="{73469D6F-118C-440B-BA53-AA3C73FC27AC}" type="slidenum">
              <a:rPr lang="en-US" smtClean="0"/>
              <a:t>11</a:t>
            </a:fld>
            <a:endParaRPr lang="en-US"/>
          </a:p>
        </p:txBody>
      </p:sp>
    </p:spTree>
    <p:extLst>
      <p:ext uri="{BB962C8B-B14F-4D97-AF65-F5344CB8AC3E}">
        <p14:creationId xmlns:p14="http://schemas.microsoft.com/office/powerpoint/2010/main" val="1350500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1BF35-22B9-6199-43FD-BE5580CE7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5AED70-4793-02AA-EBF2-5D1399947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151C53-E81D-6366-0A76-4D6BB057B4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62192-01A3-88D7-76A6-89E95FAEF21E}"/>
              </a:ext>
            </a:extLst>
          </p:cNvPr>
          <p:cNvSpPr>
            <a:spLocks noGrp="1"/>
          </p:cNvSpPr>
          <p:nvPr>
            <p:ph type="sldNum" sz="quarter" idx="5"/>
          </p:nvPr>
        </p:nvSpPr>
        <p:spPr/>
        <p:txBody>
          <a:bodyPr/>
          <a:lstStyle/>
          <a:p>
            <a:fld id="{73469D6F-118C-440B-BA53-AA3C73FC27AC}" type="slidenum">
              <a:rPr lang="en-US" smtClean="0"/>
              <a:t>47</a:t>
            </a:fld>
            <a:endParaRPr lang="en-US"/>
          </a:p>
        </p:txBody>
      </p:sp>
    </p:spTree>
    <p:extLst>
      <p:ext uri="{BB962C8B-B14F-4D97-AF65-F5344CB8AC3E}">
        <p14:creationId xmlns:p14="http://schemas.microsoft.com/office/powerpoint/2010/main" val="3233638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ECC93-E6F3-5780-C009-2AA2F212F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53EF4-AB99-D94E-DFCD-618A86595C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67346-B0DD-7A92-A4AC-5AE477A8A9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FDAB3A-41F8-7EA0-AFF8-A83E5C8865F1}"/>
              </a:ext>
            </a:extLst>
          </p:cNvPr>
          <p:cNvSpPr>
            <a:spLocks noGrp="1"/>
          </p:cNvSpPr>
          <p:nvPr>
            <p:ph type="sldNum" sz="quarter" idx="5"/>
          </p:nvPr>
        </p:nvSpPr>
        <p:spPr/>
        <p:txBody>
          <a:bodyPr/>
          <a:lstStyle/>
          <a:p>
            <a:fld id="{73469D6F-118C-440B-BA53-AA3C73FC27AC}" type="slidenum">
              <a:rPr lang="en-US" smtClean="0"/>
              <a:t>48</a:t>
            </a:fld>
            <a:endParaRPr lang="en-US"/>
          </a:p>
        </p:txBody>
      </p:sp>
    </p:spTree>
    <p:extLst>
      <p:ext uri="{BB962C8B-B14F-4D97-AF65-F5344CB8AC3E}">
        <p14:creationId xmlns:p14="http://schemas.microsoft.com/office/powerpoint/2010/main" val="4022643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9A7AB-F30E-06E9-12BC-8AC410821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04C4D-92AC-C303-07B2-9582A54E0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7F7C4-12F5-D040-D73D-20FF99A28A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AFB64-DB89-5D3B-FF9A-C5E92C13AB70}"/>
              </a:ext>
            </a:extLst>
          </p:cNvPr>
          <p:cNvSpPr>
            <a:spLocks noGrp="1"/>
          </p:cNvSpPr>
          <p:nvPr>
            <p:ph type="sldNum" sz="quarter" idx="5"/>
          </p:nvPr>
        </p:nvSpPr>
        <p:spPr/>
        <p:txBody>
          <a:bodyPr/>
          <a:lstStyle/>
          <a:p>
            <a:fld id="{73469D6F-118C-440B-BA53-AA3C73FC27AC}" type="slidenum">
              <a:rPr lang="en-US" smtClean="0"/>
              <a:t>49</a:t>
            </a:fld>
            <a:endParaRPr lang="en-US"/>
          </a:p>
        </p:txBody>
      </p:sp>
    </p:spTree>
    <p:extLst>
      <p:ext uri="{BB962C8B-B14F-4D97-AF65-F5344CB8AC3E}">
        <p14:creationId xmlns:p14="http://schemas.microsoft.com/office/powerpoint/2010/main" val="2545041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2873E-AB33-E25C-DD9F-D09B1EE91D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1A0F4-07F0-8A06-C9E7-2D9060F40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5546B-B9A7-5AC8-5895-1E3E87531B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5D5D87-1F41-CC77-27E0-C27682E3F543}"/>
              </a:ext>
            </a:extLst>
          </p:cNvPr>
          <p:cNvSpPr>
            <a:spLocks noGrp="1"/>
          </p:cNvSpPr>
          <p:nvPr>
            <p:ph type="sldNum" sz="quarter" idx="5"/>
          </p:nvPr>
        </p:nvSpPr>
        <p:spPr/>
        <p:txBody>
          <a:bodyPr/>
          <a:lstStyle/>
          <a:p>
            <a:fld id="{73469D6F-118C-440B-BA53-AA3C73FC27AC}" type="slidenum">
              <a:rPr lang="en-US" smtClean="0"/>
              <a:t>50</a:t>
            </a:fld>
            <a:endParaRPr lang="en-US"/>
          </a:p>
        </p:txBody>
      </p:sp>
    </p:spTree>
    <p:extLst>
      <p:ext uri="{BB962C8B-B14F-4D97-AF65-F5344CB8AC3E}">
        <p14:creationId xmlns:p14="http://schemas.microsoft.com/office/powerpoint/2010/main" val="2206157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3DE3E-C2BB-C8D5-4D88-8EA402ECF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E1611E-0EA1-566F-E35C-CD9435D609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82044-D89A-3C10-D154-8E42A1F8E9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833604-A22E-250A-DE9D-043173E0A814}"/>
              </a:ext>
            </a:extLst>
          </p:cNvPr>
          <p:cNvSpPr>
            <a:spLocks noGrp="1"/>
          </p:cNvSpPr>
          <p:nvPr>
            <p:ph type="sldNum" sz="quarter" idx="5"/>
          </p:nvPr>
        </p:nvSpPr>
        <p:spPr/>
        <p:txBody>
          <a:bodyPr/>
          <a:lstStyle/>
          <a:p>
            <a:fld id="{73469D6F-118C-440B-BA53-AA3C73FC27AC}" type="slidenum">
              <a:rPr lang="en-US" smtClean="0"/>
              <a:t>51</a:t>
            </a:fld>
            <a:endParaRPr lang="en-US"/>
          </a:p>
        </p:txBody>
      </p:sp>
    </p:spTree>
    <p:extLst>
      <p:ext uri="{BB962C8B-B14F-4D97-AF65-F5344CB8AC3E}">
        <p14:creationId xmlns:p14="http://schemas.microsoft.com/office/powerpoint/2010/main" val="22921960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20BBB-A198-1D17-A14E-60E89ACCF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580AA-75E2-BB68-0395-8B8228B1B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6B911-A610-875E-C8C6-EE09701F73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C065EC-CBAB-31D6-67E1-A402FAC040F1}"/>
              </a:ext>
            </a:extLst>
          </p:cNvPr>
          <p:cNvSpPr>
            <a:spLocks noGrp="1"/>
          </p:cNvSpPr>
          <p:nvPr>
            <p:ph type="sldNum" sz="quarter" idx="5"/>
          </p:nvPr>
        </p:nvSpPr>
        <p:spPr/>
        <p:txBody>
          <a:bodyPr/>
          <a:lstStyle/>
          <a:p>
            <a:fld id="{73469D6F-118C-440B-BA53-AA3C73FC27AC}" type="slidenum">
              <a:rPr lang="en-US" smtClean="0"/>
              <a:t>52</a:t>
            </a:fld>
            <a:endParaRPr lang="en-US"/>
          </a:p>
        </p:txBody>
      </p:sp>
    </p:spTree>
    <p:extLst>
      <p:ext uri="{BB962C8B-B14F-4D97-AF65-F5344CB8AC3E}">
        <p14:creationId xmlns:p14="http://schemas.microsoft.com/office/powerpoint/2010/main" val="2620394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20C87-74AB-E8AD-A320-22F8B1CF9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D306D6-0032-2585-4EDC-D37DB69F4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2BE82-1E4F-79D9-4554-6319A9521E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E8A714-574E-DF3E-B7B2-FEC333DE703F}"/>
              </a:ext>
            </a:extLst>
          </p:cNvPr>
          <p:cNvSpPr>
            <a:spLocks noGrp="1"/>
          </p:cNvSpPr>
          <p:nvPr>
            <p:ph type="sldNum" sz="quarter" idx="5"/>
          </p:nvPr>
        </p:nvSpPr>
        <p:spPr/>
        <p:txBody>
          <a:bodyPr/>
          <a:lstStyle/>
          <a:p>
            <a:fld id="{73469D6F-118C-440B-BA53-AA3C73FC27AC}" type="slidenum">
              <a:rPr lang="en-US" smtClean="0"/>
              <a:t>53</a:t>
            </a:fld>
            <a:endParaRPr lang="en-US"/>
          </a:p>
        </p:txBody>
      </p:sp>
    </p:spTree>
    <p:extLst>
      <p:ext uri="{BB962C8B-B14F-4D97-AF65-F5344CB8AC3E}">
        <p14:creationId xmlns:p14="http://schemas.microsoft.com/office/powerpoint/2010/main" val="1519657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94AED-7EC2-999F-C9CE-BFFB48528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2F158-4832-98D1-85C0-041B60F2A9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97234-224B-0728-2B11-8D303191EB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071B17-F115-7E78-89B9-18A5F28FCB8B}"/>
              </a:ext>
            </a:extLst>
          </p:cNvPr>
          <p:cNvSpPr>
            <a:spLocks noGrp="1"/>
          </p:cNvSpPr>
          <p:nvPr>
            <p:ph type="sldNum" sz="quarter" idx="5"/>
          </p:nvPr>
        </p:nvSpPr>
        <p:spPr/>
        <p:txBody>
          <a:bodyPr/>
          <a:lstStyle/>
          <a:p>
            <a:fld id="{73469D6F-118C-440B-BA53-AA3C73FC27AC}" type="slidenum">
              <a:rPr lang="en-US" smtClean="0"/>
              <a:t>54</a:t>
            </a:fld>
            <a:endParaRPr lang="en-US"/>
          </a:p>
        </p:txBody>
      </p:sp>
    </p:spTree>
    <p:extLst>
      <p:ext uri="{BB962C8B-B14F-4D97-AF65-F5344CB8AC3E}">
        <p14:creationId xmlns:p14="http://schemas.microsoft.com/office/powerpoint/2010/main" val="2149942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87019-4412-AFFB-6D01-3AE3F61DA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21EACF-717D-DD70-CEC0-4CF455FCC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FB57F-06DB-7E7A-A5EE-8A7DDA65F9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3F1899-C212-D7F2-31FC-152538796BDC}"/>
              </a:ext>
            </a:extLst>
          </p:cNvPr>
          <p:cNvSpPr>
            <a:spLocks noGrp="1"/>
          </p:cNvSpPr>
          <p:nvPr>
            <p:ph type="sldNum" sz="quarter" idx="5"/>
          </p:nvPr>
        </p:nvSpPr>
        <p:spPr/>
        <p:txBody>
          <a:bodyPr/>
          <a:lstStyle/>
          <a:p>
            <a:fld id="{73469D6F-118C-440B-BA53-AA3C73FC27AC}" type="slidenum">
              <a:rPr lang="en-US" smtClean="0"/>
              <a:t>55</a:t>
            </a:fld>
            <a:endParaRPr lang="en-US"/>
          </a:p>
        </p:txBody>
      </p:sp>
    </p:spTree>
    <p:extLst>
      <p:ext uri="{BB962C8B-B14F-4D97-AF65-F5344CB8AC3E}">
        <p14:creationId xmlns:p14="http://schemas.microsoft.com/office/powerpoint/2010/main" val="224735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FB282-1DA6-302A-1FC0-1748C73CD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D3F93-2864-8638-BE63-E71300EBE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2EF57-C73C-5372-3422-FF6882C0E7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99767B-63C7-CC9F-5AE9-82B1CBE878E3}"/>
              </a:ext>
            </a:extLst>
          </p:cNvPr>
          <p:cNvSpPr>
            <a:spLocks noGrp="1"/>
          </p:cNvSpPr>
          <p:nvPr>
            <p:ph type="sldNum" sz="quarter" idx="5"/>
          </p:nvPr>
        </p:nvSpPr>
        <p:spPr/>
        <p:txBody>
          <a:bodyPr/>
          <a:lstStyle/>
          <a:p>
            <a:fld id="{73469D6F-118C-440B-BA53-AA3C73FC27AC}" type="slidenum">
              <a:rPr lang="en-US" smtClean="0"/>
              <a:t>56</a:t>
            </a:fld>
            <a:endParaRPr lang="en-US"/>
          </a:p>
        </p:txBody>
      </p:sp>
    </p:spTree>
    <p:extLst>
      <p:ext uri="{BB962C8B-B14F-4D97-AF65-F5344CB8AC3E}">
        <p14:creationId xmlns:p14="http://schemas.microsoft.com/office/powerpoint/2010/main" val="407095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228F5-18DB-E6DC-B720-397D8B3C2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D522F-B4CE-436E-310B-DE27864897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19F3C1-673B-724F-38E7-3AA2AD6129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FD826-5F50-B461-6672-2556361318BD}"/>
              </a:ext>
            </a:extLst>
          </p:cNvPr>
          <p:cNvSpPr>
            <a:spLocks noGrp="1"/>
          </p:cNvSpPr>
          <p:nvPr>
            <p:ph type="sldNum" sz="quarter" idx="5"/>
          </p:nvPr>
        </p:nvSpPr>
        <p:spPr/>
        <p:txBody>
          <a:bodyPr/>
          <a:lstStyle/>
          <a:p>
            <a:fld id="{73469D6F-118C-440B-BA53-AA3C73FC27AC}" type="slidenum">
              <a:rPr lang="en-US" smtClean="0"/>
              <a:t>12</a:t>
            </a:fld>
            <a:endParaRPr lang="en-US"/>
          </a:p>
        </p:txBody>
      </p:sp>
    </p:spTree>
    <p:extLst>
      <p:ext uri="{BB962C8B-B14F-4D97-AF65-F5344CB8AC3E}">
        <p14:creationId xmlns:p14="http://schemas.microsoft.com/office/powerpoint/2010/main" val="1999549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08938-FAFC-F138-3B08-A503A98150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48686-9939-1A45-136B-59EA350B0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4703FA-8298-4B92-39D4-AD2A66ACD4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D92B51-7604-FA66-9933-F4D2D69ADD19}"/>
              </a:ext>
            </a:extLst>
          </p:cNvPr>
          <p:cNvSpPr>
            <a:spLocks noGrp="1"/>
          </p:cNvSpPr>
          <p:nvPr>
            <p:ph type="sldNum" sz="quarter" idx="5"/>
          </p:nvPr>
        </p:nvSpPr>
        <p:spPr/>
        <p:txBody>
          <a:bodyPr/>
          <a:lstStyle/>
          <a:p>
            <a:fld id="{73469D6F-118C-440B-BA53-AA3C73FC27AC}" type="slidenum">
              <a:rPr lang="en-US" smtClean="0"/>
              <a:t>57</a:t>
            </a:fld>
            <a:endParaRPr lang="en-US"/>
          </a:p>
        </p:txBody>
      </p:sp>
    </p:spTree>
    <p:extLst>
      <p:ext uri="{BB962C8B-B14F-4D97-AF65-F5344CB8AC3E}">
        <p14:creationId xmlns:p14="http://schemas.microsoft.com/office/powerpoint/2010/main" val="2936615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1E063-51B4-B0E4-7F62-7CD8D19D50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7821F4-ACCE-08F7-08C8-654A81A957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C98B80-0063-5F39-4A30-05035713F4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4E6CF0-8381-1754-0239-554F0F7116D8}"/>
              </a:ext>
            </a:extLst>
          </p:cNvPr>
          <p:cNvSpPr>
            <a:spLocks noGrp="1"/>
          </p:cNvSpPr>
          <p:nvPr>
            <p:ph type="sldNum" sz="quarter" idx="5"/>
          </p:nvPr>
        </p:nvSpPr>
        <p:spPr/>
        <p:txBody>
          <a:bodyPr/>
          <a:lstStyle/>
          <a:p>
            <a:fld id="{73469D6F-118C-440B-BA53-AA3C73FC27AC}" type="slidenum">
              <a:rPr lang="en-US" smtClean="0"/>
              <a:t>58</a:t>
            </a:fld>
            <a:endParaRPr lang="en-US"/>
          </a:p>
        </p:txBody>
      </p:sp>
    </p:spTree>
    <p:extLst>
      <p:ext uri="{BB962C8B-B14F-4D97-AF65-F5344CB8AC3E}">
        <p14:creationId xmlns:p14="http://schemas.microsoft.com/office/powerpoint/2010/main" val="3171870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4B914-3BDE-C139-BDB4-14449CA92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69E4E-8D9C-A6D2-CFDC-AECDC5B7E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B6C9A-B3C7-A930-BB23-2B999A419D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66D01F-3EB1-0A3F-3C4F-47FAB31028B5}"/>
              </a:ext>
            </a:extLst>
          </p:cNvPr>
          <p:cNvSpPr>
            <a:spLocks noGrp="1"/>
          </p:cNvSpPr>
          <p:nvPr>
            <p:ph type="sldNum" sz="quarter" idx="5"/>
          </p:nvPr>
        </p:nvSpPr>
        <p:spPr/>
        <p:txBody>
          <a:bodyPr/>
          <a:lstStyle/>
          <a:p>
            <a:fld id="{73469D6F-118C-440B-BA53-AA3C73FC27AC}" type="slidenum">
              <a:rPr lang="en-US" smtClean="0"/>
              <a:t>59</a:t>
            </a:fld>
            <a:endParaRPr lang="en-US"/>
          </a:p>
        </p:txBody>
      </p:sp>
    </p:spTree>
    <p:extLst>
      <p:ext uri="{BB962C8B-B14F-4D97-AF65-F5344CB8AC3E}">
        <p14:creationId xmlns:p14="http://schemas.microsoft.com/office/powerpoint/2010/main" val="28548472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38612-6C2E-BBFE-436A-5CE4646927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FE51B-8D82-3E3F-B001-ECA70F9C2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D8EFBC-A1A3-A14D-B892-3F93021D93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3BB979-4374-40D5-5F11-BBFAA708667A}"/>
              </a:ext>
            </a:extLst>
          </p:cNvPr>
          <p:cNvSpPr>
            <a:spLocks noGrp="1"/>
          </p:cNvSpPr>
          <p:nvPr>
            <p:ph type="sldNum" sz="quarter" idx="5"/>
          </p:nvPr>
        </p:nvSpPr>
        <p:spPr/>
        <p:txBody>
          <a:bodyPr/>
          <a:lstStyle/>
          <a:p>
            <a:fld id="{73469D6F-118C-440B-BA53-AA3C73FC27AC}" type="slidenum">
              <a:rPr lang="en-US" smtClean="0"/>
              <a:t>60</a:t>
            </a:fld>
            <a:endParaRPr lang="en-US"/>
          </a:p>
        </p:txBody>
      </p:sp>
    </p:spTree>
    <p:extLst>
      <p:ext uri="{BB962C8B-B14F-4D97-AF65-F5344CB8AC3E}">
        <p14:creationId xmlns:p14="http://schemas.microsoft.com/office/powerpoint/2010/main" val="3609485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6361B-124F-7180-B670-4B7B1CD8F6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53B9C-E102-8C70-E124-C4FA0A84B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ADCCF-32EB-851D-994A-D522C19ED2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559745-E093-AF00-64DD-7F082E27C6E9}"/>
              </a:ext>
            </a:extLst>
          </p:cNvPr>
          <p:cNvSpPr>
            <a:spLocks noGrp="1"/>
          </p:cNvSpPr>
          <p:nvPr>
            <p:ph type="sldNum" sz="quarter" idx="5"/>
          </p:nvPr>
        </p:nvSpPr>
        <p:spPr/>
        <p:txBody>
          <a:bodyPr/>
          <a:lstStyle/>
          <a:p>
            <a:fld id="{73469D6F-118C-440B-BA53-AA3C73FC27AC}" type="slidenum">
              <a:rPr lang="en-US" smtClean="0"/>
              <a:t>61</a:t>
            </a:fld>
            <a:endParaRPr lang="en-US"/>
          </a:p>
        </p:txBody>
      </p:sp>
    </p:spTree>
    <p:extLst>
      <p:ext uri="{BB962C8B-B14F-4D97-AF65-F5344CB8AC3E}">
        <p14:creationId xmlns:p14="http://schemas.microsoft.com/office/powerpoint/2010/main" val="2089361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819A2-A941-5624-C0D2-0D4B8581F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E52C6-99B6-CFD7-A289-4E376FE37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EFB93-2DB1-A576-9BE5-61DA250C42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298F71-8545-2E07-D0C8-475791358C8D}"/>
              </a:ext>
            </a:extLst>
          </p:cNvPr>
          <p:cNvSpPr>
            <a:spLocks noGrp="1"/>
          </p:cNvSpPr>
          <p:nvPr>
            <p:ph type="sldNum" sz="quarter" idx="5"/>
          </p:nvPr>
        </p:nvSpPr>
        <p:spPr/>
        <p:txBody>
          <a:bodyPr/>
          <a:lstStyle/>
          <a:p>
            <a:fld id="{73469D6F-118C-440B-BA53-AA3C73FC27AC}" type="slidenum">
              <a:rPr lang="en-US" smtClean="0"/>
              <a:t>62</a:t>
            </a:fld>
            <a:endParaRPr lang="en-US"/>
          </a:p>
        </p:txBody>
      </p:sp>
    </p:spTree>
    <p:extLst>
      <p:ext uri="{BB962C8B-B14F-4D97-AF65-F5344CB8AC3E}">
        <p14:creationId xmlns:p14="http://schemas.microsoft.com/office/powerpoint/2010/main" val="3876874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699BC-8D16-8BF6-20C6-BD576DE39E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C152-11B7-E7AA-1958-53CCB95C1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8FF6D-7DA9-8FF5-260F-EAAE237759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E1F1C1-2A53-F89E-D619-8A9BEFDC0473}"/>
              </a:ext>
            </a:extLst>
          </p:cNvPr>
          <p:cNvSpPr>
            <a:spLocks noGrp="1"/>
          </p:cNvSpPr>
          <p:nvPr>
            <p:ph type="sldNum" sz="quarter" idx="5"/>
          </p:nvPr>
        </p:nvSpPr>
        <p:spPr/>
        <p:txBody>
          <a:bodyPr/>
          <a:lstStyle/>
          <a:p>
            <a:fld id="{73469D6F-118C-440B-BA53-AA3C73FC27AC}" type="slidenum">
              <a:rPr lang="en-US" smtClean="0"/>
              <a:t>63</a:t>
            </a:fld>
            <a:endParaRPr lang="en-US"/>
          </a:p>
        </p:txBody>
      </p:sp>
    </p:spTree>
    <p:extLst>
      <p:ext uri="{BB962C8B-B14F-4D97-AF65-F5344CB8AC3E}">
        <p14:creationId xmlns:p14="http://schemas.microsoft.com/office/powerpoint/2010/main" val="1794377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1DC61-D0E3-7D0C-8FAD-512CD8D54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E4B69-E551-24FA-6613-6E9ECD03E4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7BFD6-9BE9-B206-642E-5F396E6CFD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799539-C165-D0BE-DF92-65AA3463ED90}"/>
              </a:ext>
            </a:extLst>
          </p:cNvPr>
          <p:cNvSpPr>
            <a:spLocks noGrp="1"/>
          </p:cNvSpPr>
          <p:nvPr>
            <p:ph type="sldNum" sz="quarter" idx="5"/>
          </p:nvPr>
        </p:nvSpPr>
        <p:spPr/>
        <p:txBody>
          <a:bodyPr/>
          <a:lstStyle/>
          <a:p>
            <a:fld id="{73469D6F-118C-440B-BA53-AA3C73FC27AC}" type="slidenum">
              <a:rPr lang="en-US" smtClean="0"/>
              <a:t>64</a:t>
            </a:fld>
            <a:endParaRPr lang="en-US"/>
          </a:p>
        </p:txBody>
      </p:sp>
    </p:spTree>
    <p:extLst>
      <p:ext uri="{BB962C8B-B14F-4D97-AF65-F5344CB8AC3E}">
        <p14:creationId xmlns:p14="http://schemas.microsoft.com/office/powerpoint/2010/main" val="887612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248F9-12C5-BC37-6B18-AEF67C6D1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032E3-EDF3-556B-8D8B-6BA289908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9A57D-FD67-2085-06D4-5A0037B9BE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474D3-181B-3E7F-7BEB-7E0D2F6B7C6C}"/>
              </a:ext>
            </a:extLst>
          </p:cNvPr>
          <p:cNvSpPr>
            <a:spLocks noGrp="1"/>
          </p:cNvSpPr>
          <p:nvPr>
            <p:ph type="sldNum" sz="quarter" idx="5"/>
          </p:nvPr>
        </p:nvSpPr>
        <p:spPr/>
        <p:txBody>
          <a:bodyPr/>
          <a:lstStyle/>
          <a:p>
            <a:fld id="{73469D6F-118C-440B-BA53-AA3C73FC27AC}" type="slidenum">
              <a:rPr lang="en-US" smtClean="0"/>
              <a:t>65</a:t>
            </a:fld>
            <a:endParaRPr lang="en-US"/>
          </a:p>
        </p:txBody>
      </p:sp>
    </p:spTree>
    <p:extLst>
      <p:ext uri="{BB962C8B-B14F-4D97-AF65-F5344CB8AC3E}">
        <p14:creationId xmlns:p14="http://schemas.microsoft.com/office/powerpoint/2010/main" val="1097866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C8BA5-C7A9-662C-1710-162B1C93F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81A7D-C537-27D7-38B4-AD14EC0BD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0BC81-5EC5-ADB6-1A95-4B6A4C0C06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9F04D1-F853-ED08-6B8B-E647D0789D01}"/>
              </a:ext>
            </a:extLst>
          </p:cNvPr>
          <p:cNvSpPr>
            <a:spLocks noGrp="1"/>
          </p:cNvSpPr>
          <p:nvPr>
            <p:ph type="sldNum" sz="quarter" idx="5"/>
          </p:nvPr>
        </p:nvSpPr>
        <p:spPr/>
        <p:txBody>
          <a:bodyPr/>
          <a:lstStyle/>
          <a:p>
            <a:fld id="{73469D6F-118C-440B-BA53-AA3C73FC27AC}" type="slidenum">
              <a:rPr lang="en-US" smtClean="0"/>
              <a:t>66</a:t>
            </a:fld>
            <a:endParaRPr lang="en-US"/>
          </a:p>
        </p:txBody>
      </p:sp>
    </p:spTree>
    <p:extLst>
      <p:ext uri="{BB962C8B-B14F-4D97-AF65-F5344CB8AC3E}">
        <p14:creationId xmlns:p14="http://schemas.microsoft.com/office/powerpoint/2010/main" val="3130035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E9A6B-51A1-A54D-5907-60D6E63CB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68D9F-60DE-9DCB-2293-6A7643074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11F92-08A8-556D-05A6-6858A0F511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D65B14-5A94-0262-56DC-4BD094EA27A2}"/>
              </a:ext>
            </a:extLst>
          </p:cNvPr>
          <p:cNvSpPr>
            <a:spLocks noGrp="1"/>
          </p:cNvSpPr>
          <p:nvPr>
            <p:ph type="sldNum" sz="quarter" idx="5"/>
          </p:nvPr>
        </p:nvSpPr>
        <p:spPr/>
        <p:txBody>
          <a:bodyPr/>
          <a:lstStyle/>
          <a:p>
            <a:fld id="{73469D6F-118C-440B-BA53-AA3C73FC27AC}" type="slidenum">
              <a:rPr lang="en-US" smtClean="0"/>
              <a:t>13</a:t>
            </a:fld>
            <a:endParaRPr lang="en-US"/>
          </a:p>
        </p:txBody>
      </p:sp>
    </p:spTree>
    <p:extLst>
      <p:ext uri="{BB962C8B-B14F-4D97-AF65-F5344CB8AC3E}">
        <p14:creationId xmlns:p14="http://schemas.microsoft.com/office/powerpoint/2010/main" val="26684291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9D855-D831-7598-6BC7-CD2640003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92E0F-9ECF-C19C-84CA-88AC53E23B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99E42-75E6-B477-A1A4-0F2B995B17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10B77C-9270-5491-F0C3-97DC15E76419}"/>
              </a:ext>
            </a:extLst>
          </p:cNvPr>
          <p:cNvSpPr>
            <a:spLocks noGrp="1"/>
          </p:cNvSpPr>
          <p:nvPr>
            <p:ph type="sldNum" sz="quarter" idx="5"/>
          </p:nvPr>
        </p:nvSpPr>
        <p:spPr/>
        <p:txBody>
          <a:bodyPr/>
          <a:lstStyle/>
          <a:p>
            <a:fld id="{73469D6F-118C-440B-BA53-AA3C73FC27AC}" type="slidenum">
              <a:rPr lang="en-US" smtClean="0"/>
              <a:t>67</a:t>
            </a:fld>
            <a:endParaRPr lang="en-US"/>
          </a:p>
        </p:txBody>
      </p:sp>
    </p:spTree>
    <p:extLst>
      <p:ext uri="{BB962C8B-B14F-4D97-AF65-F5344CB8AC3E}">
        <p14:creationId xmlns:p14="http://schemas.microsoft.com/office/powerpoint/2010/main" val="35038031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BA2C0-6BE4-42A2-A3D7-95F61538A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38443-E3C3-7B7B-9D0C-98987541A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DD9ED-8589-E7B1-0EB3-4D02E8B117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E5D8B6-069D-8D9A-58B8-463EF873CFFA}"/>
              </a:ext>
            </a:extLst>
          </p:cNvPr>
          <p:cNvSpPr>
            <a:spLocks noGrp="1"/>
          </p:cNvSpPr>
          <p:nvPr>
            <p:ph type="sldNum" sz="quarter" idx="5"/>
          </p:nvPr>
        </p:nvSpPr>
        <p:spPr/>
        <p:txBody>
          <a:bodyPr/>
          <a:lstStyle/>
          <a:p>
            <a:fld id="{73469D6F-118C-440B-BA53-AA3C73FC27AC}" type="slidenum">
              <a:rPr lang="en-US" smtClean="0"/>
              <a:t>68</a:t>
            </a:fld>
            <a:endParaRPr lang="en-US"/>
          </a:p>
        </p:txBody>
      </p:sp>
    </p:spTree>
    <p:extLst>
      <p:ext uri="{BB962C8B-B14F-4D97-AF65-F5344CB8AC3E}">
        <p14:creationId xmlns:p14="http://schemas.microsoft.com/office/powerpoint/2010/main" val="2707776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F12A8-46A4-AEAC-559A-EF448813C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F50131-6711-C18E-A847-36FAFE6AB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3A5F6-8DFB-B57F-6899-9FF1647C87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A2B2E0-6F2C-9683-828E-21B872192744}"/>
              </a:ext>
            </a:extLst>
          </p:cNvPr>
          <p:cNvSpPr>
            <a:spLocks noGrp="1"/>
          </p:cNvSpPr>
          <p:nvPr>
            <p:ph type="sldNum" sz="quarter" idx="5"/>
          </p:nvPr>
        </p:nvSpPr>
        <p:spPr/>
        <p:txBody>
          <a:bodyPr/>
          <a:lstStyle/>
          <a:p>
            <a:fld id="{73469D6F-118C-440B-BA53-AA3C73FC27AC}" type="slidenum">
              <a:rPr lang="en-US" smtClean="0"/>
              <a:t>69</a:t>
            </a:fld>
            <a:endParaRPr lang="en-US"/>
          </a:p>
        </p:txBody>
      </p:sp>
    </p:spTree>
    <p:extLst>
      <p:ext uri="{BB962C8B-B14F-4D97-AF65-F5344CB8AC3E}">
        <p14:creationId xmlns:p14="http://schemas.microsoft.com/office/powerpoint/2010/main" val="3540652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A5D2-6870-AEBB-4B9A-63024221C1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F1A861-4B87-B707-30DF-1AEA807EB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0263FC-2027-119B-B23C-B839EEDCD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E8EC1F-46B5-4D05-3741-887E7BF914D6}"/>
              </a:ext>
            </a:extLst>
          </p:cNvPr>
          <p:cNvSpPr>
            <a:spLocks noGrp="1"/>
          </p:cNvSpPr>
          <p:nvPr>
            <p:ph type="sldNum" sz="quarter" idx="5"/>
          </p:nvPr>
        </p:nvSpPr>
        <p:spPr/>
        <p:txBody>
          <a:bodyPr/>
          <a:lstStyle/>
          <a:p>
            <a:fld id="{73469D6F-118C-440B-BA53-AA3C73FC27AC}" type="slidenum">
              <a:rPr lang="en-US" smtClean="0"/>
              <a:t>70</a:t>
            </a:fld>
            <a:endParaRPr lang="en-US"/>
          </a:p>
        </p:txBody>
      </p:sp>
    </p:spTree>
    <p:extLst>
      <p:ext uri="{BB962C8B-B14F-4D97-AF65-F5344CB8AC3E}">
        <p14:creationId xmlns:p14="http://schemas.microsoft.com/office/powerpoint/2010/main" val="33100484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00F93-8537-B679-5074-62E218453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035B5-B47A-5A40-8A82-7459E9803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0D9B8-93D1-1BAA-D5ED-6FDFB1C131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E2D241-991D-4D0B-35E9-EB57F399821A}"/>
              </a:ext>
            </a:extLst>
          </p:cNvPr>
          <p:cNvSpPr>
            <a:spLocks noGrp="1"/>
          </p:cNvSpPr>
          <p:nvPr>
            <p:ph type="sldNum" sz="quarter" idx="5"/>
          </p:nvPr>
        </p:nvSpPr>
        <p:spPr/>
        <p:txBody>
          <a:bodyPr/>
          <a:lstStyle/>
          <a:p>
            <a:fld id="{73469D6F-118C-440B-BA53-AA3C73FC27AC}" type="slidenum">
              <a:rPr lang="en-US" smtClean="0"/>
              <a:t>71</a:t>
            </a:fld>
            <a:endParaRPr lang="en-US"/>
          </a:p>
        </p:txBody>
      </p:sp>
    </p:spTree>
    <p:extLst>
      <p:ext uri="{BB962C8B-B14F-4D97-AF65-F5344CB8AC3E}">
        <p14:creationId xmlns:p14="http://schemas.microsoft.com/office/powerpoint/2010/main" val="41633494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7DF3B-14B8-6A41-EA15-8F67F765D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D9684F-9DCA-F26E-6808-A280401BF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409FA-FFB2-E794-D849-850691D06F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1D0BFB-EEBA-D172-8CC1-AB7BACF2E248}"/>
              </a:ext>
            </a:extLst>
          </p:cNvPr>
          <p:cNvSpPr>
            <a:spLocks noGrp="1"/>
          </p:cNvSpPr>
          <p:nvPr>
            <p:ph type="sldNum" sz="quarter" idx="5"/>
          </p:nvPr>
        </p:nvSpPr>
        <p:spPr/>
        <p:txBody>
          <a:bodyPr/>
          <a:lstStyle/>
          <a:p>
            <a:fld id="{73469D6F-118C-440B-BA53-AA3C73FC27AC}" type="slidenum">
              <a:rPr lang="en-US" smtClean="0"/>
              <a:t>72</a:t>
            </a:fld>
            <a:endParaRPr lang="en-US"/>
          </a:p>
        </p:txBody>
      </p:sp>
    </p:spTree>
    <p:extLst>
      <p:ext uri="{BB962C8B-B14F-4D97-AF65-F5344CB8AC3E}">
        <p14:creationId xmlns:p14="http://schemas.microsoft.com/office/powerpoint/2010/main" val="31289326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379C4-22B4-701E-89F8-7B7734AA7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69DEE-AF6C-41C1-FC7D-57A23CB90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6E82C-D28C-B89B-E2B2-3812D2BC8F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88EB86-11AE-D671-D69D-B7E20D6C496D}"/>
              </a:ext>
            </a:extLst>
          </p:cNvPr>
          <p:cNvSpPr>
            <a:spLocks noGrp="1"/>
          </p:cNvSpPr>
          <p:nvPr>
            <p:ph type="sldNum" sz="quarter" idx="5"/>
          </p:nvPr>
        </p:nvSpPr>
        <p:spPr/>
        <p:txBody>
          <a:bodyPr/>
          <a:lstStyle/>
          <a:p>
            <a:fld id="{73469D6F-118C-440B-BA53-AA3C73FC27AC}" type="slidenum">
              <a:rPr lang="en-US" smtClean="0"/>
              <a:t>73</a:t>
            </a:fld>
            <a:endParaRPr lang="en-US"/>
          </a:p>
        </p:txBody>
      </p:sp>
    </p:spTree>
    <p:extLst>
      <p:ext uri="{BB962C8B-B14F-4D97-AF65-F5344CB8AC3E}">
        <p14:creationId xmlns:p14="http://schemas.microsoft.com/office/powerpoint/2010/main" val="1029514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54A51-E194-CB09-27F5-08D34C510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0B13A-FB33-AD42-108A-9E7DED1923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B35F1-41DD-F8AD-B590-2BF601070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24B038-82D6-0C27-66E1-D618560AE232}"/>
              </a:ext>
            </a:extLst>
          </p:cNvPr>
          <p:cNvSpPr>
            <a:spLocks noGrp="1"/>
          </p:cNvSpPr>
          <p:nvPr>
            <p:ph type="sldNum" sz="quarter" idx="5"/>
          </p:nvPr>
        </p:nvSpPr>
        <p:spPr/>
        <p:txBody>
          <a:bodyPr/>
          <a:lstStyle/>
          <a:p>
            <a:fld id="{73469D6F-118C-440B-BA53-AA3C73FC27AC}" type="slidenum">
              <a:rPr lang="en-US" smtClean="0"/>
              <a:t>74</a:t>
            </a:fld>
            <a:endParaRPr lang="en-US"/>
          </a:p>
        </p:txBody>
      </p:sp>
    </p:spTree>
    <p:extLst>
      <p:ext uri="{BB962C8B-B14F-4D97-AF65-F5344CB8AC3E}">
        <p14:creationId xmlns:p14="http://schemas.microsoft.com/office/powerpoint/2010/main" val="3208010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7C415-7E47-C5FA-228A-F7F242FDA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486FE-1E74-F597-5F80-00F22E32D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FCDD1-1E71-3744-024B-2FA7CBC40A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50C9EB-3F63-6A64-7784-07C5AAA71C9A}"/>
              </a:ext>
            </a:extLst>
          </p:cNvPr>
          <p:cNvSpPr>
            <a:spLocks noGrp="1"/>
          </p:cNvSpPr>
          <p:nvPr>
            <p:ph type="sldNum" sz="quarter" idx="5"/>
          </p:nvPr>
        </p:nvSpPr>
        <p:spPr/>
        <p:txBody>
          <a:bodyPr/>
          <a:lstStyle/>
          <a:p>
            <a:fld id="{73469D6F-118C-440B-BA53-AA3C73FC27AC}" type="slidenum">
              <a:rPr lang="en-US" smtClean="0"/>
              <a:t>75</a:t>
            </a:fld>
            <a:endParaRPr lang="en-US"/>
          </a:p>
        </p:txBody>
      </p:sp>
    </p:spTree>
    <p:extLst>
      <p:ext uri="{BB962C8B-B14F-4D97-AF65-F5344CB8AC3E}">
        <p14:creationId xmlns:p14="http://schemas.microsoft.com/office/powerpoint/2010/main" val="31675778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86500-BBC8-ABC1-C171-AC8B8A5EC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B1651-E637-1D38-A762-1A8653CB4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107A4-D2D1-8E65-5E8F-D9A85CC322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01BB87-176A-2687-E1FF-B3C7159EEDB9}"/>
              </a:ext>
            </a:extLst>
          </p:cNvPr>
          <p:cNvSpPr>
            <a:spLocks noGrp="1"/>
          </p:cNvSpPr>
          <p:nvPr>
            <p:ph type="sldNum" sz="quarter" idx="5"/>
          </p:nvPr>
        </p:nvSpPr>
        <p:spPr/>
        <p:txBody>
          <a:bodyPr/>
          <a:lstStyle/>
          <a:p>
            <a:fld id="{73469D6F-118C-440B-BA53-AA3C73FC27AC}" type="slidenum">
              <a:rPr lang="en-US" smtClean="0"/>
              <a:t>76</a:t>
            </a:fld>
            <a:endParaRPr lang="en-US"/>
          </a:p>
        </p:txBody>
      </p:sp>
    </p:spTree>
    <p:extLst>
      <p:ext uri="{BB962C8B-B14F-4D97-AF65-F5344CB8AC3E}">
        <p14:creationId xmlns:p14="http://schemas.microsoft.com/office/powerpoint/2010/main" val="721152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3DB4D-5801-8F23-DA69-8B7B01802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F113F-53BE-57EC-E1DC-2583A302F7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CB642-2883-B1EF-DE89-969504FD65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6300C8-A471-D542-799A-1D88A8EF58B4}"/>
              </a:ext>
            </a:extLst>
          </p:cNvPr>
          <p:cNvSpPr>
            <a:spLocks noGrp="1"/>
          </p:cNvSpPr>
          <p:nvPr>
            <p:ph type="sldNum" sz="quarter" idx="5"/>
          </p:nvPr>
        </p:nvSpPr>
        <p:spPr/>
        <p:txBody>
          <a:bodyPr/>
          <a:lstStyle/>
          <a:p>
            <a:fld id="{73469D6F-118C-440B-BA53-AA3C73FC27AC}" type="slidenum">
              <a:rPr lang="en-US" smtClean="0"/>
              <a:t>14</a:t>
            </a:fld>
            <a:endParaRPr lang="en-US"/>
          </a:p>
        </p:txBody>
      </p:sp>
    </p:spTree>
    <p:extLst>
      <p:ext uri="{BB962C8B-B14F-4D97-AF65-F5344CB8AC3E}">
        <p14:creationId xmlns:p14="http://schemas.microsoft.com/office/powerpoint/2010/main" val="5845821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B28B-1DBE-7A2F-CBE6-949276A57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3826DC-8709-1960-B834-4321C2E3FE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EDA19-F39A-9C7F-5AD8-CB2EA7D76D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8EA8D7-305C-BD80-6454-E80B4F0F24AD}"/>
              </a:ext>
            </a:extLst>
          </p:cNvPr>
          <p:cNvSpPr>
            <a:spLocks noGrp="1"/>
          </p:cNvSpPr>
          <p:nvPr>
            <p:ph type="sldNum" sz="quarter" idx="5"/>
          </p:nvPr>
        </p:nvSpPr>
        <p:spPr/>
        <p:txBody>
          <a:bodyPr/>
          <a:lstStyle/>
          <a:p>
            <a:fld id="{73469D6F-118C-440B-BA53-AA3C73FC27AC}" type="slidenum">
              <a:rPr lang="en-US" smtClean="0"/>
              <a:t>77</a:t>
            </a:fld>
            <a:endParaRPr lang="en-US"/>
          </a:p>
        </p:txBody>
      </p:sp>
    </p:spTree>
    <p:extLst>
      <p:ext uri="{BB962C8B-B14F-4D97-AF65-F5344CB8AC3E}">
        <p14:creationId xmlns:p14="http://schemas.microsoft.com/office/powerpoint/2010/main" val="851026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45EA6-5EEC-AF68-2214-BA13BA6D4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D1AEC1-17E4-5B98-6435-37715D4DB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C2ABD-CD75-D7B0-CF17-66B1BB088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594229-149E-3731-9F64-B527F1114B9E}"/>
              </a:ext>
            </a:extLst>
          </p:cNvPr>
          <p:cNvSpPr>
            <a:spLocks noGrp="1"/>
          </p:cNvSpPr>
          <p:nvPr>
            <p:ph type="sldNum" sz="quarter" idx="5"/>
          </p:nvPr>
        </p:nvSpPr>
        <p:spPr/>
        <p:txBody>
          <a:bodyPr/>
          <a:lstStyle/>
          <a:p>
            <a:fld id="{73469D6F-118C-440B-BA53-AA3C73FC27AC}" type="slidenum">
              <a:rPr lang="en-US" smtClean="0"/>
              <a:t>78</a:t>
            </a:fld>
            <a:endParaRPr lang="en-US"/>
          </a:p>
        </p:txBody>
      </p:sp>
    </p:spTree>
    <p:extLst>
      <p:ext uri="{BB962C8B-B14F-4D97-AF65-F5344CB8AC3E}">
        <p14:creationId xmlns:p14="http://schemas.microsoft.com/office/powerpoint/2010/main" val="7461096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2033D-2A33-44D9-DAF9-2E4A7B2DE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663D7-BF9A-E52D-8CC2-5C0806DAD7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B3A71-29C5-9B7E-9488-79D49E4489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D3BBC0-DF05-04BE-8F62-AB038818C0D4}"/>
              </a:ext>
            </a:extLst>
          </p:cNvPr>
          <p:cNvSpPr>
            <a:spLocks noGrp="1"/>
          </p:cNvSpPr>
          <p:nvPr>
            <p:ph type="sldNum" sz="quarter" idx="5"/>
          </p:nvPr>
        </p:nvSpPr>
        <p:spPr/>
        <p:txBody>
          <a:bodyPr/>
          <a:lstStyle/>
          <a:p>
            <a:fld id="{73469D6F-118C-440B-BA53-AA3C73FC27AC}" type="slidenum">
              <a:rPr lang="en-US" smtClean="0"/>
              <a:t>79</a:t>
            </a:fld>
            <a:endParaRPr lang="en-US"/>
          </a:p>
        </p:txBody>
      </p:sp>
    </p:spTree>
    <p:extLst>
      <p:ext uri="{BB962C8B-B14F-4D97-AF65-F5344CB8AC3E}">
        <p14:creationId xmlns:p14="http://schemas.microsoft.com/office/powerpoint/2010/main" val="37200351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49491-08BF-7ED6-EBB9-3E4497783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7429D-68C7-EEC5-2AFC-779FA66EA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98768-6EAC-6D70-9048-C56C2CAB6C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48489A-92DD-9015-30D0-64F7FBD2FA78}"/>
              </a:ext>
            </a:extLst>
          </p:cNvPr>
          <p:cNvSpPr>
            <a:spLocks noGrp="1"/>
          </p:cNvSpPr>
          <p:nvPr>
            <p:ph type="sldNum" sz="quarter" idx="5"/>
          </p:nvPr>
        </p:nvSpPr>
        <p:spPr/>
        <p:txBody>
          <a:bodyPr/>
          <a:lstStyle/>
          <a:p>
            <a:fld id="{73469D6F-118C-440B-BA53-AA3C73FC27AC}" type="slidenum">
              <a:rPr lang="en-US" smtClean="0"/>
              <a:t>80</a:t>
            </a:fld>
            <a:endParaRPr lang="en-US"/>
          </a:p>
        </p:txBody>
      </p:sp>
    </p:spTree>
    <p:extLst>
      <p:ext uri="{BB962C8B-B14F-4D97-AF65-F5344CB8AC3E}">
        <p14:creationId xmlns:p14="http://schemas.microsoft.com/office/powerpoint/2010/main" val="38948699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E0A0A-B445-56A7-EEA8-2465A8741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D214A-5E9E-1C75-98A0-C9C3760F6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BB193A-02B9-6F22-5330-43DC47ED2A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151126-FEC7-8765-7E5C-D2A375E3A7BB}"/>
              </a:ext>
            </a:extLst>
          </p:cNvPr>
          <p:cNvSpPr>
            <a:spLocks noGrp="1"/>
          </p:cNvSpPr>
          <p:nvPr>
            <p:ph type="sldNum" sz="quarter" idx="5"/>
          </p:nvPr>
        </p:nvSpPr>
        <p:spPr/>
        <p:txBody>
          <a:bodyPr/>
          <a:lstStyle/>
          <a:p>
            <a:fld id="{73469D6F-118C-440B-BA53-AA3C73FC27AC}" type="slidenum">
              <a:rPr lang="en-US" smtClean="0"/>
              <a:t>81</a:t>
            </a:fld>
            <a:endParaRPr lang="en-US"/>
          </a:p>
        </p:txBody>
      </p:sp>
    </p:spTree>
    <p:extLst>
      <p:ext uri="{BB962C8B-B14F-4D97-AF65-F5344CB8AC3E}">
        <p14:creationId xmlns:p14="http://schemas.microsoft.com/office/powerpoint/2010/main" val="33314424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E90EA-4B75-B845-D3D5-D179EB306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2C20E-F1AA-1E96-48A5-90BF4EB19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82022-F094-F8EC-FF7D-DB3A9AB7A4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F882D1-1158-14C3-0289-20D5B012FF64}"/>
              </a:ext>
            </a:extLst>
          </p:cNvPr>
          <p:cNvSpPr>
            <a:spLocks noGrp="1"/>
          </p:cNvSpPr>
          <p:nvPr>
            <p:ph type="sldNum" sz="quarter" idx="5"/>
          </p:nvPr>
        </p:nvSpPr>
        <p:spPr/>
        <p:txBody>
          <a:bodyPr/>
          <a:lstStyle/>
          <a:p>
            <a:fld id="{73469D6F-118C-440B-BA53-AA3C73FC27AC}" type="slidenum">
              <a:rPr lang="en-US" smtClean="0"/>
              <a:t>82</a:t>
            </a:fld>
            <a:endParaRPr lang="en-US"/>
          </a:p>
        </p:txBody>
      </p:sp>
    </p:spTree>
    <p:extLst>
      <p:ext uri="{BB962C8B-B14F-4D97-AF65-F5344CB8AC3E}">
        <p14:creationId xmlns:p14="http://schemas.microsoft.com/office/powerpoint/2010/main" val="8748871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72525-50BC-5FE7-3D58-060CA724D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C78836-77B7-08CE-6B3E-577F2AFFC0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51583-8528-DDFD-D1B5-62DC1DF996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BB6266-F05E-1016-1DEA-78E1828D8311}"/>
              </a:ext>
            </a:extLst>
          </p:cNvPr>
          <p:cNvSpPr>
            <a:spLocks noGrp="1"/>
          </p:cNvSpPr>
          <p:nvPr>
            <p:ph type="sldNum" sz="quarter" idx="5"/>
          </p:nvPr>
        </p:nvSpPr>
        <p:spPr/>
        <p:txBody>
          <a:bodyPr/>
          <a:lstStyle/>
          <a:p>
            <a:fld id="{73469D6F-118C-440B-BA53-AA3C73FC27AC}" type="slidenum">
              <a:rPr lang="en-US" smtClean="0"/>
              <a:t>83</a:t>
            </a:fld>
            <a:endParaRPr lang="en-US"/>
          </a:p>
        </p:txBody>
      </p:sp>
    </p:spTree>
    <p:extLst>
      <p:ext uri="{BB962C8B-B14F-4D97-AF65-F5344CB8AC3E}">
        <p14:creationId xmlns:p14="http://schemas.microsoft.com/office/powerpoint/2010/main" val="31724310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F30C3-F21B-0F56-44FA-88505A1D1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A411C-9455-53FE-BF12-92F4AA46A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BF6DC-3525-138E-FB83-7C71072F10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7FB2A0-12CA-B478-1E88-2D04FD86969F}"/>
              </a:ext>
            </a:extLst>
          </p:cNvPr>
          <p:cNvSpPr>
            <a:spLocks noGrp="1"/>
          </p:cNvSpPr>
          <p:nvPr>
            <p:ph type="sldNum" sz="quarter" idx="5"/>
          </p:nvPr>
        </p:nvSpPr>
        <p:spPr/>
        <p:txBody>
          <a:bodyPr/>
          <a:lstStyle/>
          <a:p>
            <a:fld id="{73469D6F-118C-440B-BA53-AA3C73FC27AC}" type="slidenum">
              <a:rPr lang="en-US" smtClean="0"/>
              <a:t>84</a:t>
            </a:fld>
            <a:endParaRPr lang="en-US"/>
          </a:p>
        </p:txBody>
      </p:sp>
    </p:spTree>
    <p:extLst>
      <p:ext uri="{BB962C8B-B14F-4D97-AF65-F5344CB8AC3E}">
        <p14:creationId xmlns:p14="http://schemas.microsoft.com/office/powerpoint/2010/main" val="2307936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FF169-E824-33B5-6C6D-9EA3F3BE9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B3FA8-07FB-23DB-763D-89B6675F8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C4614-19B8-195B-5396-B81D6478AE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D64D67-A63E-EBC0-F717-669C9492B540}"/>
              </a:ext>
            </a:extLst>
          </p:cNvPr>
          <p:cNvSpPr>
            <a:spLocks noGrp="1"/>
          </p:cNvSpPr>
          <p:nvPr>
            <p:ph type="sldNum" sz="quarter" idx="5"/>
          </p:nvPr>
        </p:nvSpPr>
        <p:spPr/>
        <p:txBody>
          <a:bodyPr/>
          <a:lstStyle/>
          <a:p>
            <a:fld id="{73469D6F-118C-440B-BA53-AA3C73FC27AC}" type="slidenum">
              <a:rPr lang="en-US" smtClean="0"/>
              <a:t>85</a:t>
            </a:fld>
            <a:endParaRPr lang="en-US"/>
          </a:p>
        </p:txBody>
      </p:sp>
    </p:spTree>
    <p:extLst>
      <p:ext uri="{BB962C8B-B14F-4D97-AF65-F5344CB8AC3E}">
        <p14:creationId xmlns:p14="http://schemas.microsoft.com/office/powerpoint/2010/main" val="42620965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A609-B2B4-691B-5B41-492554A8D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A4A98-E85C-609D-1C82-742BC895E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9C3A0-DDE7-71F3-F8D1-2A0B4F3AD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8694B1-13EE-68BC-C093-DA910DDA6A5A}"/>
              </a:ext>
            </a:extLst>
          </p:cNvPr>
          <p:cNvSpPr>
            <a:spLocks noGrp="1"/>
          </p:cNvSpPr>
          <p:nvPr>
            <p:ph type="sldNum" sz="quarter" idx="5"/>
          </p:nvPr>
        </p:nvSpPr>
        <p:spPr/>
        <p:txBody>
          <a:bodyPr/>
          <a:lstStyle/>
          <a:p>
            <a:fld id="{73469D6F-118C-440B-BA53-AA3C73FC27AC}" type="slidenum">
              <a:rPr lang="en-US" smtClean="0"/>
              <a:t>86</a:t>
            </a:fld>
            <a:endParaRPr lang="en-US"/>
          </a:p>
        </p:txBody>
      </p:sp>
    </p:spTree>
    <p:extLst>
      <p:ext uri="{BB962C8B-B14F-4D97-AF65-F5344CB8AC3E}">
        <p14:creationId xmlns:p14="http://schemas.microsoft.com/office/powerpoint/2010/main" val="426792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584D-D6C7-E654-0C1F-43BAED2BD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0F619-889B-6AE0-6F7D-F13F16E7E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19D472-9A53-753B-C385-4171932195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52D8E-9C29-1835-4D94-1151F5849E17}"/>
              </a:ext>
            </a:extLst>
          </p:cNvPr>
          <p:cNvSpPr>
            <a:spLocks noGrp="1"/>
          </p:cNvSpPr>
          <p:nvPr>
            <p:ph type="sldNum" sz="quarter" idx="5"/>
          </p:nvPr>
        </p:nvSpPr>
        <p:spPr/>
        <p:txBody>
          <a:bodyPr/>
          <a:lstStyle/>
          <a:p>
            <a:fld id="{73469D6F-118C-440B-BA53-AA3C73FC27AC}" type="slidenum">
              <a:rPr lang="en-US" smtClean="0"/>
              <a:t>15</a:t>
            </a:fld>
            <a:endParaRPr lang="en-US"/>
          </a:p>
        </p:txBody>
      </p:sp>
    </p:spTree>
    <p:extLst>
      <p:ext uri="{BB962C8B-B14F-4D97-AF65-F5344CB8AC3E}">
        <p14:creationId xmlns:p14="http://schemas.microsoft.com/office/powerpoint/2010/main" val="32606819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79F05-11D7-8249-1EA5-F46D711D8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E6E0E-565A-BC2F-79D2-9726CF0F4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9C206-7FAF-E70C-8146-363394C7F4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7C86FC-AD7A-E3E1-835D-B68D6695E344}"/>
              </a:ext>
            </a:extLst>
          </p:cNvPr>
          <p:cNvSpPr>
            <a:spLocks noGrp="1"/>
          </p:cNvSpPr>
          <p:nvPr>
            <p:ph type="sldNum" sz="quarter" idx="5"/>
          </p:nvPr>
        </p:nvSpPr>
        <p:spPr/>
        <p:txBody>
          <a:bodyPr/>
          <a:lstStyle/>
          <a:p>
            <a:fld id="{73469D6F-118C-440B-BA53-AA3C73FC27AC}" type="slidenum">
              <a:rPr lang="en-US" smtClean="0"/>
              <a:t>87</a:t>
            </a:fld>
            <a:endParaRPr lang="en-US"/>
          </a:p>
        </p:txBody>
      </p:sp>
    </p:spTree>
    <p:extLst>
      <p:ext uri="{BB962C8B-B14F-4D97-AF65-F5344CB8AC3E}">
        <p14:creationId xmlns:p14="http://schemas.microsoft.com/office/powerpoint/2010/main" val="26868382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B4D85-FD23-55E3-081F-8FC0AB3EE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374A1-9B75-3C5A-D361-8C89D9412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FD585-CA03-F50A-0CC2-6885A17BA5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AB94A5-CAF1-F3A5-55CB-4F0DED029051}"/>
              </a:ext>
            </a:extLst>
          </p:cNvPr>
          <p:cNvSpPr>
            <a:spLocks noGrp="1"/>
          </p:cNvSpPr>
          <p:nvPr>
            <p:ph type="sldNum" sz="quarter" idx="5"/>
          </p:nvPr>
        </p:nvSpPr>
        <p:spPr/>
        <p:txBody>
          <a:bodyPr/>
          <a:lstStyle/>
          <a:p>
            <a:fld id="{73469D6F-118C-440B-BA53-AA3C73FC27AC}" type="slidenum">
              <a:rPr lang="en-US" smtClean="0"/>
              <a:t>88</a:t>
            </a:fld>
            <a:endParaRPr lang="en-US"/>
          </a:p>
        </p:txBody>
      </p:sp>
    </p:spTree>
    <p:extLst>
      <p:ext uri="{BB962C8B-B14F-4D97-AF65-F5344CB8AC3E}">
        <p14:creationId xmlns:p14="http://schemas.microsoft.com/office/powerpoint/2010/main" val="18670086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A8A4A-674B-6B60-706E-B822143CD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8E0F3-E5B6-351E-191A-495E3AE29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66ADA-E41A-F80D-A4D6-C78D0A8C75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309F3-668A-0118-E637-5F7169537853}"/>
              </a:ext>
            </a:extLst>
          </p:cNvPr>
          <p:cNvSpPr>
            <a:spLocks noGrp="1"/>
          </p:cNvSpPr>
          <p:nvPr>
            <p:ph type="sldNum" sz="quarter" idx="5"/>
          </p:nvPr>
        </p:nvSpPr>
        <p:spPr/>
        <p:txBody>
          <a:bodyPr/>
          <a:lstStyle/>
          <a:p>
            <a:fld id="{73469D6F-118C-440B-BA53-AA3C73FC27AC}" type="slidenum">
              <a:rPr lang="en-US" smtClean="0"/>
              <a:t>89</a:t>
            </a:fld>
            <a:endParaRPr lang="en-US"/>
          </a:p>
        </p:txBody>
      </p:sp>
    </p:spTree>
    <p:extLst>
      <p:ext uri="{BB962C8B-B14F-4D97-AF65-F5344CB8AC3E}">
        <p14:creationId xmlns:p14="http://schemas.microsoft.com/office/powerpoint/2010/main" val="16805327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3AC3F-68D8-9280-4DE7-72777638E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B3024-2883-3A7A-C1D1-CFB7052EF1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44E834-66CD-AF84-76F0-4E9563ED4E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F89FB0-56DE-5D49-6E49-2C07DABEF441}"/>
              </a:ext>
            </a:extLst>
          </p:cNvPr>
          <p:cNvSpPr>
            <a:spLocks noGrp="1"/>
          </p:cNvSpPr>
          <p:nvPr>
            <p:ph type="sldNum" sz="quarter" idx="5"/>
          </p:nvPr>
        </p:nvSpPr>
        <p:spPr/>
        <p:txBody>
          <a:bodyPr/>
          <a:lstStyle/>
          <a:p>
            <a:fld id="{73469D6F-118C-440B-BA53-AA3C73FC27AC}" type="slidenum">
              <a:rPr lang="en-US" smtClean="0"/>
              <a:t>90</a:t>
            </a:fld>
            <a:endParaRPr lang="en-US"/>
          </a:p>
        </p:txBody>
      </p:sp>
    </p:spTree>
    <p:extLst>
      <p:ext uri="{BB962C8B-B14F-4D97-AF65-F5344CB8AC3E}">
        <p14:creationId xmlns:p14="http://schemas.microsoft.com/office/powerpoint/2010/main" val="13292613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CCE30-DBAF-0D68-500D-A71B3F544C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5C75A-5194-5863-410E-5BD2B80D2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4737A-8A59-5822-6D00-A8798E8590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46D32F-509E-AA7D-0670-E948693FBBB7}"/>
              </a:ext>
            </a:extLst>
          </p:cNvPr>
          <p:cNvSpPr>
            <a:spLocks noGrp="1"/>
          </p:cNvSpPr>
          <p:nvPr>
            <p:ph type="sldNum" sz="quarter" idx="5"/>
          </p:nvPr>
        </p:nvSpPr>
        <p:spPr/>
        <p:txBody>
          <a:bodyPr/>
          <a:lstStyle/>
          <a:p>
            <a:fld id="{73469D6F-118C-440B-BA53-AA3C73FC27AC}" type="slidenum">
              <a:rPr lang="en-US" smtClean="0"/>
              <a:t>91</a:t>
            </a:fld>
            <a:endParaRPr lang="en-US"/>
          </a:p>
        </p:txBody>
      </p:sp>
    </p:spTree>
    <p:extLst>
      <p:ext uri="{BB962C8B-B14F-4D97-AF65-F5344CB8AC3E}">
        <p14:creationId xmlns:p14="http://schemas.microsoft.com/office/powerpoint/2010/main" val="38517877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50A5-8F74-0D43-E271-74A4731EC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9A0AA-2D94-7EBD-2668-A54CD0E31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93C61-D11B-F3E2-6CA7-7FDAC0B035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5FFD50-15DE-8125-271F-41D03C03D62A}"/>
              </a:ext>
            </a:extLst>
          </p:cNvPr>
          <p:cNvSpPr>
            <a:spLocks noGrp="1"/>
          </p:cNvSpPr>
          <p:nvPr>
            <p:ph type="sldNum" sz="quarter" idx="5"/>
          </p:nvPr>
        </p:nvSpPr>
        <p:spPr/>
        <p:txBody>
          <a:bodyPr/>
          <a:lstStyle/>
          <a:p>
            <a:fld id="{73469D6F-118C-440B-BA53-AA3C73FC27AC}" type="slidenum">
              <a:rPr lang="en-US" smtClean="0"/>
              <a:t>92</a:t>
            </a:fld>
            <a:endParaRPr lang="en-US"/>
          </a:p>
        </p:txBody>
      </p:sp>
    </p:spTree>
    <p:extLst>
      <p:ext uri="{BB962C8B-B14F-4D97-AF65-F5344CB8AC3E}">
        <p14:creationId xmlns:p14="http://schemas.microsoft.com/office/powerpoint/2010/main" val="1015451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55BAD-0EF2-3222-0DD2-2BC4891A7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8826F-F0E3-00E0-7574-ED9F26F221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1F589-B015-CB39-3EE4-8278D4B712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B6EA7E-5326-0B63-C6CD-88539350F92C}"/>
              </a:ext>
            </a:extLst>
          </p:cNvPr>
          <p:cNvSpPr>
            <a:spLocks noGrp="1"/>
          </p:cNvSpPr>
          <p:nvPr>
            <p:ph type="sldNum" sz="quarter" idx="5"/>
          </p:nvPr>
        </p:nvSpPr>
        <p:spPr/>
        <p:txBody>
          <a:bodyPr/>
          <a:lstStyle/>
          <a:p>
            <a:fld id="{73469D6F-118C-440B-BA53-AA3C73FC27AC}" type="slidenum">
              <a:rPr lang="en-US" smtClean="0"/>
              <a:t>93</a:t>
            </a:fld>
            <a:endParaRPr lang="en-US"/>
          </a:p>
        </p:txBody>
      </p:sp>
    </p:spTree>
    <p:extLst>
      <p:ext uri="{BB962C8B-B14F-4D97-AF65-F5344CB8AC3E}">
        <p14:creationId xmlns:p14="http://schemas.microsoft.com/office/powerpoint/2010/main" val="27721258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E3D2E-1A4D-0492-4E2E-B381E6991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62751-8224-D6C8-6A00-6C3F05ECE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831B-D972-D79A-2A2E-513B0E19D9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FD5FD8-A62B-7FE0-D66A-D18227BBED71}"/>
              </a:ext>
            </a:extLst>
          </p:cNvPr>
          <p:cNvSpPr>
            <a:spLocks noGrp="1"/>
          </p:cNvSpPr>
          <p:nvPr>
            <p:ph type="sldNum" sz="quarter" idx="5"/>
          </p:nvPr>
        </p:nvSpPr>
        <p:spPr/>
        <p:txBody>
          <a:bodyPr/>
          <a:lstStyle/>
          <a:p>
            <a:fld id="{73469D6F-118C-440B-BA53-AA3C73FC27AC}" type="slidenum">
              <a:rPr lang="en-US" smtClean="0"/>
              <a:t>94</a:t>
            </a:fld>
            <a:endParaRPr lang="en-US"/>
          </a:p>
        </p:txBody>
      </p:sp>
    </p:spTree>
    <p:extLst>
      <p:ext uri="{BB962C8B-B14F-4D97-AF65-F5344CB8AC3E}">
        <p14:creationId xmlns:p14="http://schemas.microsoft.com/office/powerpoint/2010/main" val="38602654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9361D-5B7B-7BA1-C5CD-F8AAD79E9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6D16A-3B41-E2CF-3447-3A8176DFC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FC67A-6C44-285B-DC33-7756DF0D9A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A367FF-A728-6C02-4683-EE35E52FDFC3}"/>
              </a:ext>
            </a:extLst>
          </p:cNvPr>
          <p:cNvSpPr>
            <a:spLocks noGrp="1"/>
          </p:cNvSpPr>
          <p:nvPr>
            <p:ph type="sldNum" sz="quarter" idx="5"/>
          </p:nvPr>
        </p:nvSpPr>
        <p:spPr/>
        <p:txBody>
          <a:bodyPr/>
          <a:lstStyle/>
          <a:p>
            <a:fld id="{73469D6F-118C-440B-BA53-AA3C73FC27AC}" type="slidenum">
              <a:rPr lang="en-US" smtClean="0"/>
              <a:t>95</a:t>
            </a:fld>
            <a:endParaRPr lang="en-US"/>
          </a:p>
        </p:txBody>
      </p:sp>
    </p:spTree>
    <p:extLst>
      <p:ext uri="{BB962C8B-B14F-4D97-AF65-F5344CB8AC3E}">
        <p14:creationId xmlns:p14="http://schemas.microsoft.com/office/powerpoint/2010/main" val="41262657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BAE50-020A-75DD-3C31-CD1831C9D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94B8CB-16DF-559D-B783-69615F4C6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7B47B-5016-9357-E0DB-09F1742D52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18A116-BA04-9B8A-E1F9-4ECD0A248AA1}"/>
              </a:ext>
            </a:extLst>
          </p:cNvPr>
          <p:cNvSpPr>
            <a:spLocks noGrp="1"/>
          </p:cNvSpPr>
          <p:nvPr>
            <p:ph type="sldNum" sz="quarter" idx="5"/>
          </p:nvPr>
        </p:nvSpPr>
        <p:spPr/>
        <p:txBody>
          <a:bodyPr/>
          <a:lstStyle/>
          <a:p>
            <a:fld id="{73469D6F-118C-440B-BA53-AA3C73FC27AC}" type="slidenum">
              <a:rPr lang="en-US" smtClean="0"/>
              <a:t>96</a:t>
            </a:fld>
            <a:endParaRPr lang="en-US"/>
          </a:p>
        </p:txBody>
      </p:sp>
    </p:spTree>
    <p:extLst>
      <p:ext uri="{BB962C8B-B14F-4D97-AF65-F5344CB8AC3E}">
        <p14:creationId xmlns:p14="http://schemas.microsoft.com/office/powerpoint/2010/main" val="425231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F5CD-8B03-EED4-7676-9B68E8964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5A1F0-BDD5-5E4D-5D69-53CB0833D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1407A3-4DCC-2660-CFEE-18CB3FEDD2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279C2B-F9DD-3176-1454-6CAE7C7A9F63}"/>
              </a:ext>
            </a:extLst>
          </p:cNvPr>
          <p:cNvSpPr>
            <a:spLocks noGrp="1"/>
          </p:cNvSpPr>
          <p:nvPr>
            <p:ph type="sldNum" sz="quarter" idx="5"/>
          </p:nvPr>
        </p:nvSpPr>
        <p:spPr/>
        <p:txBody>
          <a:bodyPr/>
          <a:lstStyle/>
          <a:p>
            <a:fld id="{73469D6F-118C-440B-BA53-AA3C73FC27AC}" type="slidenum">
              <a:rPr lang="en-US" smtClean="0"/>
              <a:t>16</a:t>
            </a:fld>
            <a:endParaRPr lang="en-US"/>
          </a:p>
        </p:txBody>
      </p:sp>
    </p:spTree>
    <p:extLst>
      <p:ext uri="{BB962C8B-B14F-4D97-AF65-F5344CB8AC3E}">
        <p14:creationId xmlns:p14="http://schemas.microsoft.com/office/powerpoint/2010/main" val="23244391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9CAEC-50C2-57A2-288C-D6D5F6C32C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9AF757-72F2-C83B-70AC-D55799C28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77B92A-73FE-B855-EB45-B7E86340E4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3FFAD1-9E58-2089-DD17-66B5358F0708}"/>
              </a:ext>
            </a:extLst>
          </p:cNvPr>
          <p:cNvSpPr>
            <a:spLocks noGrp="1"/>
          </p:cNvSpPr>
          <p:nvPr>
            <p:ph type="sldNum" sz="quarter" idx="5"/>
          </p:nvPr>
        </p:nvSpPr>
        <p:spPr/>
        <p:txBody>
          <a:bodyPr/>
          <a:lstStyle/>
          <a:p>
            <a:fld id="{73469D6F-118C-440B-BA53-AA3C73FC27AC}" type="slidenum">
              <a:rPr lang="en-US" smtClean="0"/>
              <a:t>97</a:t>
            </a:fld>
            <a:endParaRPr lang="en-US"/>
          </a:p>
        </p:txBody>
      </p:sp>
    </p:spTree>
    <p:extLst>
      <p:ext uri="{BB962C8B-B14F-4D97-AF65-F5344CB8AC3E}">
        <p14:creationId xmlns:p14="http://schemas.microsoft.com/office/powerpoint/2010/main" val="28777976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89D8F-656E-556D-611D-5DDED98E49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A07F8-3AE9-C800-0306-1A3CEA39A3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9E8A9-6C71-2A97-5FDB-4F3FFDAC8F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47B796-AB75-5118-5443-62EAD4E5BCF9}"/>
              </a:ext>
            </a:extLst>
          </p:cNvPr>
          <p:cNvSpPr>
            <a:spLocks noGrp="1"/>
          </p:cNvSpPr>
          <p:nvPr>
            <p:ph type="sldNum" sz="quarter" idx="5"/>
          </p:nvPr>
        </p:nvSpPr>
        <p:spPr/>
        <p:txBody>
          <a:bodyPr/>
          <a:lstStyle/>
          <a:p>
            <a:fld id="{73469D6F-118C-440B-BA53-AA3C73FC27AC}" type="slidenum">
              <a:rPr lang="en-US" smtClean="0"/>
              <a:t>98</a:t>
            </a:fld>
            <a:endParaRPr lang="en-US"/>
          </a:p>
        </p:txBody>
      </p:sp>
    </p:spTree>
    <p:extLst>
      <p:ext uri="{BB962C8B-B14F-4D97-AF65-F5344CB8AC3E}">
        <p14:creationId xmlns:p14="http://schemas.microsoft.com/office/powerpoint/2010/main" val="39098718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FDD50-D23C-4354-83C1-58F74BBA2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85B3B-7331-9835-624C-EE0E212CA7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EA35A-1145-CCEA-54CF-E4FC9C003F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0FD7F3-9D06-0787-290C-048CEDD6608B}"/>
              </a:ext>
            </a:extLst>
          </p:cNvPr>
          <p:cNvSpPr>
            <a:spLocks noGrp="1"/>
          </p:cNvSpPr>
          <p:nvPr>
            <p:ph type="sldNum" sz="quarter" idx="5"/>
          </p:nvPr>
        </p:nvSpPr>
        <p:spPr/>
        <p:txBody>
          <a:bodyPr/>
          <a:lstStyle/>
          <a:p>
            <a:fld id="{73469D6F-118C-440B-BA53-AA3C73FC27AC}" type="slidenum">
              <a:rPr lang="en-US" smtClean="0"/>
              <a:t>99</a:t>
            </a:fld>
            <a:endParaRPr lang="en-US"/>
          </a:p>
        </p:txBody>
      </p:sp>
    </p:spTree>
    <p:extLst>
      <p:ext uri="{BB962C8B-B14F-4D97-AF65-F5344CB8AC3E}">
        <p14:creationId xmlns:p14="http://schemas.microsoft.com/office/powerpoint/2010/main" val="36693009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358DD-527E-48D4-5FB4-84CDF5C27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C0788-3BED-E45D-B52C-D36209458B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986AD-B338-DB91-F112-3244C51AF9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A943F8-FCED-0125-82DF-1B14D141F7EB}"/>
              </a:ext>
            </a:extLst>
          </p:cNvPr>
          <p:cNvSpPr>
            <a:spLocks noGrp="1"/>
          </p:cNvSpPr>
          <p:nvPr>
            <p:ph type="sldNum" sz="quarter" idx="5"/>
          </p:nvPr>
        </p:nvSpPr>
        <p:spPr/>
        <p:txBody>
          <a:bodyPr/>
          <a:lstStyle/>
          <a:p>
            <a:fld id="{73469D6F-118C-440B-BA53-AA3C73FC27AC}" type="slidenum">
              <a:rPr lang="en-US" smtClean="0"/>
              <a:t>100</a:t>
            </a:fld>
            <a:endParaRPr lang="en-US"/>
          </a:p>
        </p:txBody>
      </p:sp>
    </p:spTree>
    <p:extLst>
      <p:ext uri="{BB962C8B-B14F-4D97-AF65-F5344CB8AC3E}">
        <p14:creationId xmlns:p14="http://schemas.microsoft.com/office/powerpoint/2010/main" val="36830837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39B37-1DCE-827A-A5F0-819458323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44584-4089-350A-EB35-4C34BB806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03ED68-E0FA-2CDE-B96E-F40602E55E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4C55B9-3C00-9684-3075-B6944837929A}"/>
              </a:ext>
            </a:extLst>
          </p:cNvPr>
          <p:cNvSpPr>
            <a:spLocks noGrp="1"/>
          </p:cNvSpPr>
          <p:nvPr>
            <p:ph type="sldNum" sz="quarter" idx="5"/>
          </p:nvPr>
        </p:nvSpPr>
        <p:spPr/>
        <p:txBody>
          <a:bodyPr/>
          <a:lstStyle/>
          <a:p>
            <a:fld id="{73469D6F-118C-440B-BA53-AA3C73FC27AC}" type="slidenum">
              <a:rPr lang="en-US" smtClean="0"/>
              <a:t>101</a:t>
            </a:fld>
            <a:endParaRPr lang="en-US"/>
          </a:p>
        </p:txBody>
      </p:sp>
    </p:spTree>
    <p:extLst>
      <p:ext uri="{BB962C8B-B14F-4D97-AF65-F5344CB8AC3E}">
        <p14:creationId xmlns:p14="http://schemas.microsoft.com/office/powerpoint/2010/main" val="34823433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47691-0FAB-F2EA-52A2-59900B05B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722BB2-F305-C4CA-2E4A-A437E2560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F0B65-1302-BCD8-C2FE-FFFFC8FF84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BE9E33-7F0A-C872-DCBE-986C4F20B3EC}"/>
              </a:ext>
            </a:extLst>
          </p:cNvPr>
          <p:cNvSpPr>
            <a:spLocks noGrp="1"/>
          </p:cNvSpPr>
          <p:nvPr>
            <p:ph type="sldNum" sz="quarter" idx="5"/>
          </p:nvPr>
        </p:nvSpPr>
        <p:spPr/>
        <p:txBody>
          <a:bodyPr/>
          <a:lstStyle/>
          <a:p>
            <a:fld id="{73469D6F-118C-440B-BA53-AA3C73FC27AC}" type="slidenum">
              <a:rPr lang="en-US" smtClean="0"/>
              <a:t>102</a:t>
            </a:fld>
            <a:endParaRPr lang="en-US"/>
          </a:p>
        </p:txBody>
      </p:sp>
    </p:spTree>
    <p:extLst>
      <p:ext uri="{BB962C8B-B14F-4D97-AF65-F5344CB8AC3E}">
        <p14:creationId xmlns:p14="http://schemas.microsoft.com/office/powerpoint/2010/main" val="1198542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D110F-DDAA-6EE5-73BD-85669EC52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1AC91-190E-FCC8-AC3D-11348B970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038E9-625E-DD6C-93C7-CC23990A1A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7AAF43-C4ED-F140-A5E1-C6EF64AD0288}"/>
              </a:ext>
            </a:extLst>
          </p:cNvPr>
          <p:cNvSpPr>
            <a:spLocks noGrp="1"/>
          </p:cNvSpPr>
          <p:nvPr>
            <p:ph type="sldNum" sz="quarter" idx="5"/>
          </p:nvPr>
        </p:nvSpPr>
        <p:spPr/>
        <p:txBody>
          <a:bodyPr/>
          <a:lstStyle/>
          <a:p>
            <a:fld id="{73469D6F-118C-440B-BA53-AA3C73FC27AC}" type="slidenum">
              <a:rPr lang="en-US" smtClean="0"/>
              <a:t>103</a:t>
            </a:fld>
            <a:endParaRPr lang="en-US"/>
          </a:p>
        </p:txBody>
      </p:sp>
    </p:spTree>
    <p:extLst>
      <p:ext uri="{BB962C8B-B14F-4D97-AF65-F5344CB8AC3E}">
        <p14:creationId xmlns:p14="http://schemas.microsoft.com/office/powerpoint/2010/main" val="12948619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A2ABA-E8BD-FB73-B6F0-A6A6BD6DC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ED0C8F-A170-A00E-2FA5-EA1E1847D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74A3F-D7DE-8F84-CD4E-145D31B960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57C9A4-1BE2-60A9-6224-AD8DA007C5DD}"/>
              </a:ext>
            </a:extLst>
          </p:cNvPr>
          <p:cNvSpPr>
            <a:spLocks noGrp="1"/>
          </p:cNvSpPr>
          <p:nvPr>
            <p:ph type="sldNum" sz="quarter" idx="5"/>
          </p:nvPr>
        </p:nvSpPr>
        <p:spPr/>
        <p:txBody>
          <a:bodyPr/>
          <a:lstStyle/>
          <a:p>
            <a:fld id="{73469D6F-118C-440B-BA53-AA3C73FC27AC}" type="slidenum">
              <a:rPr lang="en-US" smtClean="0"/>
              <a:t>104</a:t>
            </a:fld>
            <a:endParaRPr lang="en-US"/>
          </a:p>
        </p:txBody>
      </p:sp>
    </p:spTree>
    <p:extLst>
      <p:ext uri="{BB962C8B-B14F-4D97-AF65-F5344CB8AC3E}">
        <p14:creationId xmlns:p14="http://schemas.microsoft.com/office/powerpoint/2010/main" val="36874539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A1B94-041C-9FCE-E09A-CCB2D7DEE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55B71-0FA1-7305-C2AD-94EB697EC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537F5-7C18-B4FD-7372-C7A6E16EF0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E531A-7629-1431-F7AF-D6EDDDB0388B}"/>
              </a:ext>
            </a:extLst>
          </p:cNvPr>
          <p:cNvSpPr>
            <a:spLocks noGrp="1"/>
          </p:cNvSpPr>
          <p:nvPr>
            <p:ph type="sldNum" sz="quarter" idx="5"/>
          </p:nvPr>
        </p:nvSpPr>
        <p:spPr/>
        <p:txBody>
          <a:bodyPr/>
          <a:lstStyle/>
          <a:p>
            <a:fld id="{73469D6F-118C-440B-BA53-AA3C73FC27AC}" type="slidenum">
              <a:rPr lang="en-US" smtClean="0"/>
              <a:t>105</a:t>
            </a:fld>
            <a:endParaRPr lang="en-US"/>
          </a:p>
        </p:txBody>
      </p:sp>
    </p:spTree>
    <p:extLst>
      <p:ext uri="{BB962C8B-B14F-4D97-AF65-F5344CB8AC3E}">
        <p14:creationId xmlns:p14="http://schemas.microsoft.com/office/powerpoint/2010/main" val="35150530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ED7-A262-4E9C-53AF-5E38D834E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0FB46-E72B-DB61-DC7C-659D892F4E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1C124-C97E-05C7-B88A-C8D3BCDFCD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8D39F5-4B68-8FFD-CE66-35BF1B522D6B}"/>
              </a:ext>
            </a:extLst>
          </p:cNvPr>
          <p:cNvSpPr>
            <a:spLocks noGrp="1"/>
          </p:cNvSpPr>
          <p:nvPr>
            <p:ph type="sldNum" sz="quarter" idx="5"/>
          </p:nvPr>
        </p:nvSpPr>
        <p:spPr/>
        <p:txBody>
          <a:bodyPr/>
          <a:lstStyle/>
          <a:p>
            <a:fld id="{73469D6F-118C-440B-BA53-AA3C73FC27AC}" type="slidenum">
              <a:rPr lang="en-US" smtClean="0"/>
              <a:t>106</a:t>
            </a:fld>
            <a:endParaRPr lang="en-US"/>
          </a:p>
        </p:txBody>
      </p:sp>
    </p:spTree>
    <p:extLst>
      <p:ext uri="{BB962C8B-B14F-4D97-AF65-F5344CB8AC3E}">
        <p14:creationId xmlns:p14="http://schemas.microsoft.com/office/powerpoint/2010/main" val="3046854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36.svg"/><Relationship Id="rId3" Type="http://schemas.openxmlformats.org/officeDocument/2006/relationships/image" Target="../media/image38.svg"/><Relationship Id="rId7" Type="http://schemas.openxmlformats.org/officeDocument/2006/relationships/image" Target="../media/image160.svg"/><Relationship Id="rId12"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svg"/><Relationship Id="rId5" Type="http://schemas.openxmlformats.org/officeDocument/2006/relationships/image" Target="../media/image158.sv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svg"/></Relationships>
</file>

<file path=ppt/slides/_rels/slide11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00.sv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2.sv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02445" y="1891200"/>
            <a:ext cx="8217084" cy="5867870"/>
            <a:chOff x="0" y="-71755"/>
            <a:chExt cx="10956112" cy="7823826"/>
          </a:xfrm>
        </p:grpSpPr>
        <p:sp>
          <p:nvSpPr>
            <p:cNvPr id="3" name="TextBox 3"/>
            <p:cNvSpPr txBox="1"/>
            <p:nvPr/>
          </p:nvSpPr>
          <p:spPr>
            <a:xfrm>
              <a:off x="0" y="1689376"/>
              <a:ext cx="10956112" cy="2885746"/>
            </a:xfrm>
            <a:prstGeom prst="rect">
              <a:avLst/>
            </a:prstGeom>
          </p:spPr>
          <p:txBody>
            <a:bodyPr lIns="0" tIns="0" rIns="0" bIns="0" rtlCol="0" anchor="t">
              <a:spAutoFit/>
            </a:bodyPr>
            <a:lstStyle/>
            <a:p>
              <a:pPr algn="l">
                <a:lnSpc>
                  <a:spcPts val="8372"/>
                </a:lnSpc>
              </a:pPr>
              <a:r>
                <a:rPr lang="vi-VN" sz="7475" b="1" dirty="0">
                  <a:solidFill>
                    <a:srgbClr val="F7B4A7"/>
                  </a:solidFill>
                  <a:latin typeface="Calibri" panose="020F0502020204030204" pitchFamily="34" charset="0"/>
                  <a:ea typeface="Calibri" panose="020F0502020204030204" pitchFamily="34" charset="0"/>
                  <a:cs typeface="Calibri" panose="020F0502020204030204" pitchFamily="34" charset="0"/>
                  <a:sym typeface="Josefin Sans Bold"/>
                </a:rPr>
                <a:t>ỨNG DỤNG QUẢN LÝ NHÀ HÀNG</a:t>
              </a:r>
              <a:endParaRPr lang="en-US" sz="7475" b="1" dirty="0">
                <a:solidFill>
                  <a:srgbClr val="F7B4A7"/>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sp>
          <p:nvSpPr>
            <p:cNvPr id="4" name="TextBox 4"/>
            <p:cNvSpPr txBox="1"/>
            <p:nvPr/>
          </p:nvSpPr>
          <p:spPr>
            <a:xfrm>
              <a:off x="0" y="-71755"/>
              <a:ext cx="10956112" cy="554355"/>
            </a:xfrm>
            <a:prstGeom prst="rect">
              <a:avLst/>
            </a:prstGeom>
          </p:spPr>
          <p:txBody>
            <a:bodyPr lIns="0" tIns="0" rIns="0" bIns="0" rtlCol="0" anchor="t">
              <a:spAutoFit/>
            </a:bodyPr>
            <a:lstStyle/>
            <a:p>
              <a:pPr algn="l">
                <a:lnSpc>
                  <a:spcPts val="3359"/>
                </a:lnSpc>
              </a:pPr>
              <a:endParaRPr lang="en-US" sz="2400" spc="446"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5" name="TextBox 5"/>
            <p:cNvSpPr txBox="1"/>
            <p:nvPr/>
          </p:nvSpPr>
          <p:spPr>
            <a:xfrm>
              <a:off x="0" y="6962111"/>
              <a:ext cx="10956112" cy="789960"/>
            </a:xfrm>
            <a:prstGeom prst="rect">
              <a:avLst/>
            </a:prstGeom>
          </p:spPr>
          <p:txBody>
            <a:bodyPr lIns="0" tIns="0" rIns="0" bIns="0" rtlCol="0" anchor="t">
              <a:spAutoFit/>
            </a:bodyPr>
            <a:lstStyle/>
            <a:p>
              <a:pPr algn="l">
                <a:lnSpc>
                  <a:spcPts val="4760"/>
                </a:lnSpc>
              </a:pPr>
              <a:endParaRPr lang="en-US" sz="3400"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a:endParaRP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E49C14-532C-BC80-1797-A09CF2685FC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971D9B0-E9B0-2E4B-5565-BE564FA43C08}"/>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rPr>
              <a:t>Bảng</a:t>
            </a:r>
            <a:r>
              <a:rPr lang="en-US" sz="7200" b="1" kern="1200" dirty="0">
                <a:solidFill>
                  <a:srgbClr val="FFFFFF"/>
                </a:solidFill>
              </a:rPr>
              <a:t> </a:t>
            </a:r>
            <a:r>
              <a:rPr lang="en-US" sz="7200" b="1" kern="1200" dirty="0" err="1">
                <a:solidFill>
                  <a:srgbClr val="FFFFFF"/>
                </a:solidFill>
              </a:rPr>
              <a:t>dữ</a:t>
            </a:r>
            <a:r>
              <a:rPr lang="en-US" sz="7200" b="1" kern="1200" dirty="0">
                <a:solidFill>
                  <a:srgbClr val="FFFFFF"/>
                </a:solidFill>
              </a:rPr>
              <a:t> </a:t>
            </a:r>
            <a:r>
              <a:rPr lang="en-US" sz="7200" b="1" kern="1200" dirty="0" err="1">
                <a:solidFill>
                  <a:srgbClr val="FFFFFF"/>
                </a:solidFill>
              </a:rPr>
              <a:t>liệu</a:t>
            </a:r>
            <a:r>
              <a:rPr lang="en-US" sz="7200" b="1" kern="1200" dirty="0">
                <a:solidFill>
                  <a:srgbClr val="FFFFFF"/>
                </a:solidFill>
              </a:rPr>
              <a:t> </a:t>
            </a:r>
            <a:r>
              <a:rPr lang="en-US" sz="7200" b="1" kern="1200" dirty="0" err="1">
                <a:solidFill>
                  <a:srgbClr val="FFFFFF"/>
                </a:solidFill>
              </a:rPr>
              <a:t>người</a:t>
            </a:r>
            <a:r>
              <a:rPr lang="en-US" sz="7200" b="1" kern="1200" dirty="0">
                <a:solidFill>
                  <a:srgbClr val="FFFFFF"/>
                </a:solidFill>
              </a:rPr>
              <a:t> </a:t>
            </a:r>
            <a:r>
              <a:rPr lang="en-US" sz="7200" b="1" kern="1200" dirty="0" err="1">
                <a:solidFill>
                  <a:srgbClr val="FFFFFF"/>
                </a:solidFill>
              </a:rPr>
              <a:t>dùng</a:t>
            </a:r>
            <a:endParaRPr lang="en-US" sz="7200" b="1" kern="1200" dirty="0">
              <a:solidFill>
                <a:srgbClr val="FFFFFF"/>
              </a:solidFill>
            </a:endParaRPr>
          </a:p>
        </p:txBody>
      </p:sp>
      <p:pic>
        <p:nvPicPr>
          <p:cNvPr id="4" name="Picture 3">
            <a:extLst>
              <a:ext uri="{FF2B5EF4-FFF2-40B4-BE49-F238E27FC236}">
                <a16:creationId xmlns:a16="http://schemas.microsoft.com/office/drawing/2014/main" id="{33F5C0F2-AB37-2372-C625-85565E3F5B27}"/>
              </a:ext>
            </a:extLst>
          </p:cNvPr>
          <p:cNvPicPr>
            <a:picLocks noChangeAspect="1"/>
          </p:cNvPicPr>
          <p:nvPr/>
        </p:nvPicPr>
        <p:blipFill>
          <a:blip r:embed="rId3"/>
          <a:stretch>
            <a:fillRect/>
          </a:stretch>
        </p:blipFill>
        <p:spPr>
          <a:xfrm>
            <a:off x="1770944" y="3695700"/>
            <a:ext cx="14746111" cy="4191000"/>
          </a:xfrm>
          <a:prstGeom prst="rect">
            <a:avLst/>
          </a:prstGeom>
        </p:spPr>
      </p:pic>
    </p:spTree>
    <p:extLst>
      <p:ext uri="{BB962C8B-B14F-4D97-AF65-F5344CB8AC3E}">
        <p14:creationId xmlns:p14="http://schemas.microsoft.com/office/powerpoint/2010/main" val="39886297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375331-2F0E-8899-C679-AFD72E52F92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CE39D2F-9A3F-8F45-ED55-D311EDD81814}"/>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9" name="Picture 8">
            <a:extLst>
              <a:ext uri="{FF2B5EF4-FFF2-40B4-BE49-F238E27FC236}">
                <a16:creationId xmlns:a16="http://schemas.microsoft.com/office/drawing/2014/main" id="{E014CF85-66A6-235B-86AA-6BF6B30920C4}"/>
              </a:ext>
            </a:extLst>
          </p:cNvPr>
          <p:cNvPicPr>
            <a:picLocks noChangeAspect="1"/>
          </p:cNvPicPr>
          <p:nvPr/>
        </p:nvPicPr>
        <p:blipFill>
          <a:blip r:embed="rId3"/>
          <a:stretch>
            <a:fillRect/>
          </a:stretch>
        </p:blipFill>
        <p:spPr>
          <a:xfrm>
            <a:off x="648337" y="2954011"/>
            <a:ext cx="16991324" cy="6669096"/>
          </a:xfrm>
          <a:prstGeom prst="rect">
            <a:avLst/>
          </a:prstGeom>
        </p:spPr>
      </p:pic>
    </p:spTree>
    <p:extLst>
      <p:ext uri="{BB962C8B-B14F-4D97-AF65-F5344CB8AC3E}">
        <p14:creationId xmlns:p14="http://schemas.microsoft.com/office/powerpoint/2010/main" val="38295065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E4FEA7-1077-1B03-7B57-56C46B5D38D9}"/>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698C503-8D72-80CC-8B23-35CFDB62FCA9}"/>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9B0793DA-DF5A-0D30-F818-825E4B798C9B}"/>
              </a:ext>
            </a:extLst>
          </p:cNvPr>
          <p:cNvPicPr>
            <a:picLocks noChangeAspect="1"/>
          </p:cNvPicPr>
          <p:nvPr/>
        </p:nvPicPr>
        <p:blipFill>
          <a:blip r:embed="rId3"/>
          <a:stretch>
            <a:fillRect/>
          </a:stretch>
        </p:blipFill>
        <p:spPr>
          <a:xfrm>
            <a:off x="2057400" y="2482913"/>
            <a:ext cx="12420600" cy="7700773"/>
          </a:xfrm>
          <a:prstGeom prst="rect">
            <a:avLst/>
          </a:prstGeom>
        </p:spPr>
      </p:pic>
    </p:spTree>
    <p:extLst>
      <p:ext uri="{BB962C8B-B14F-4D97-AF65-F5344CB8AC3E}">
        <p14:creationId xmlns:p14="http://schemas.microsoft.com/office/powerpoint/2010/main" val="21613811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10783C-0516-8BB4-07D5-0446C343D6C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7A58D8A-F484-7C13-E8AF-EEA2031ED96B}"/>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5" name="Picture 4">
            <a:extLst>
              <a:ext uri="{FF2B5EF4-FFF2-40B4-BE49-F238E27FC236}">
                <a16:creationId xmlns:a16="http://schemas.microsoft.com/office/drawing/2014/main" id="{41AB0771-2223-30D3-9C91-2D44F35C04A5}"/>
              </a:ext>
            </a:extLst>
          </p:cNvPr>
          <p:cNvPicPr>
            <a:picLocks noChangeAspect="1"/>
          </p:cNvPicPr>
          <p:nvPr/>
        </p:nvPicPr>
        <p:blipFill>
          <a:blip r:embed="rId3"/>
          <a:stretch>
            <a:fillRect/>
          </a:stretch>
        </p:blipFill>
        <p:spPr>
          <a:xfrm>
            <a:off x="3845287" y="2492845"/>
            <a:ext cx="10597426" cy="7603655"/>
          </a:xfrm>
          <a:prstGeom prst="rect">
            <a:avLst/>
          </a:prstGeom>
        </p:spPr>
      </p:pic>
    </p:spTree>
    <p:extLst>
      <p:ext uri="{BB962C8B-B14F-4D97-AF65-F5344CB8AC3E}">
        <p14:creationId xmlns:p14="http://schemas.microsoft.com/office/powerpoint/2010/main" val="3145019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199731-7751-54C7-8067-EFA71A4105FB}"/>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33D6A5E-736D-F9D3-1D81-1FCF9FF3E53F}"/>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10" name="Picture 9">
            <a:extLst>
              <a:ext uri="{FF2B5EF4-FFF2-40B4-BE49-F238E27FC236}">
                <a16:creationId xmlns:a16="http://schemas.microsoft.com/office/drawing/2014/main" id="{AF512C22-0312-8500-E5D6-57EF3438D114}"/>
              </a:ext>
            </a:extLst>
          </p:cNvPr>
          <p:cNvPicPr>
            <a:picLocks noChangeAspect="1"/>
          </p:cNvPicPr>
          <p:nvPr/>
        </p:nvPicPr>
        <p:blipFill>
          <a:blip r:embed="rId3"/>
          <a:stretch>
            <a:fillRect/>
          </a:stretch>
        </p:blipFill>
        <p:spPr>
          <a:xfrm>
            <a:off x="2039488" y="2978622"/>
            <a:ext cx="14495912" cy="6813078"/>
          </a:xfrm>
          <a:prstGeom prst="rect">
            <a:avLst/>
          </a:prstGeom>
        </p:spPr>
      </p:pic>
    </p:spTree>
    <p:extLst>
      <p:ext uri="{BB962C8B-B14F-4D97-AF65-F5344CB8AC3E}">
        <p14:creationId xmlns:p14="http://schemas.microsoft.com/office/powerpoint/2010/main" val="33980341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3C54C5-A468-1747-9D85-8606C403625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CB187FB0-1AD7-1E23-D934-2E7EA9CD46C0}"/>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12" name="Picture 11">
            <a:extLst>
              <a:ext uri="{FF2B5EF4-FFF2-40B4-BE49-F238E27FC236}">
                <a16:creationId xmlns:a16="http://schemas.microsoft.com/office/drawing/2014/main" id="{CC213BF5-22DD-8C53-E1DE-BEF48A647253}"/>
              </a:ext>
            </a:extLst>
          </p:cNvPr>
          <p:cNvPicPr>
            <a:picLocks noChangeAspect="1"/>
          </p:cNvPicPr>
          <p:nvPr/>
        </p:nvPicPr>
        <p:blipFill>
          <a:blip r:embed="rId3"/>
          <a:stretch>
            <a:fillRect/>
          </a:stretch>
        </p:blipFill>
        <p:spPr>
          <a:xfrm>
            <a:off x="648337" y="3612426"/>
            <a:ext cx="16991324" cy="5352266"/>
          </a:xfrm>
          <a:prstGeom prst="rect">
            <a:avLst/>
          </a:prstGeom>
        </p:spPr>
      </p:pic>
    </p:spTree>
    <p:extLst>
      <p:ext uri="{BB962C8B-B14F-4D97-AF65-F5344CB8AC3E}">
        <p14:creationId xmlns:p14="http://schemas.microsoft.com/office/powerpoint/2010/main" val="1024541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B06B39-CC22-B965-8163-558148D3788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E077779-0DBE-9C9A-D80D-62B05529A4AA}"/>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AE15F51F-971E-9738-9B08-49652042AB05}"/>
              </a:ext>
            </a:extLst>
          </p:cNvPr>
          <p:cNvPicPr>
            <a:picLocks noChangeAspect="1"/>
          </p:cNvPicPr>
          <p:nvPr/>
        </p:nvPicPr>
        <p:blipFill>
          <a:blip r:embed="rId3"/>
          <a:stretch>
            <a:fillRect/>
          </a:stretch>
        </p:blipFill>
        <p:spPr>
          <a:xfrm>
            <a:off x="457202" y="2887981"/>
            <a:ext cx="18287998" cy="6446519"/>
          </a:xfrm>
          <a:prstGeom prst="rect">
            <a:avLst/>
          </a:prstGeom>
        </p:spPr>
      </p:pic>
    </p:spTree>
    <p:extLst>
      <p:ext uri="{BB962C8B-B14F-4D97-AF65-F5344CB8AC3E}">
        <p14:creationId xmlns:p14="http://schemas.microsoft.com/office/powerpoint/2010/main" val="21860645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56E736-DD97-FB00-2021-029AE501D34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A12CE4-A389-6DA0-4A53-E9E61919701F}"/>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149AC605-FBC7-465B-C72C-E783FB1AD4F7}"/>
              </a:ext>
            </a:extLst>
          </p:cNvPr>
          <p:cNvPicPr>
            <a:picLocks noChangeAspect="1"/>
          </p:cNvPicPr>
          <p:nvPr/>
        </p:nvPicPr>
        <p:blipFill>
          <a:blip r:embed="rId3"/>
          <a:stretch>
            <a:fillRect/>
          </a:stretch>
        </p:blipFill>
        <p:spPr>
          <a:xfrm>
            <a:off x="580792" y="3314699"/>
            <a:ext cx="18012008" cy="5628755"/>
          </a:xfrm>
          <a:prstGeom prst="rect">
            <a:avLst/>
          </a:prstGeom>
        </p:spPr>
      </p:pic>
    </p:spTree>
    <p:extLst>
      <p:ext uri="{BB962C8B-B14F-4D97-AF65-F5344CB8AC3E}">
        <p14:creationId xmlns:p14="http://schemas.microsoft.com/office/powerpoint/2010/main" val="3288368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04B430-6208-165D-89CD-5C90A81969C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C7F2CFD-BFD4-7D82-0F75-906D25D59D0B}"/>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B34522A4-B5B7-A522-3D89-550B97DB771D}"/>
              </a:ext>
            </a:extLst>
          </p:cNvPr>
          <p:cNvPicPr>
            <a:picLocks noChangeAspect="1"/>
          </p:cNvPicPr>
          <p:nvPr/>
        </p:nvPicPr>
        <p:blipFill>
          <a:blip r:embed="rId3"/>
          <a:stretch>
            <a:fillRect/>
          </a:stretch>
        </p:blipFill>
        <p:spPr>
          <a:xfrm>
            <a:off x="2590800" y="2476500"/>
            <a:ext cx="13780245" cy="7613586"/>
          </a:xfrm>
          <a:prstGeom prst="rect">
            <a:avLst/>
          </a:prstGeom>
        </p:spPr>
      </p:pic>
    </p:spTree>
    <p:extLst>
      <p:ext uri="{BB962C8B-B14F-4D97-AF65-F5344CB8AC3E}">
        <p14:creationId xmlns:p14="http://schemas.microsoft.com/office/powerpoint/2010/main" val="18418029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B0E12C-5510-0692-AE18-C677DC4DE66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9924331-338A-F1AA-6774-428AE6FF38CF}"/>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BE67791A-454F-A4F0-9B8E-FA790C67213A}"/>
              </a:ext>
            </a:extLst>
          </p:cNvPr>
          <p:cNvPicPr>
            <a:picLocks noChangeAspect="1"/>
          </p:cNvPicPr>
          <p:nvPr/>
        </p:nvPicPr>
        <p:blipFill>
          <a:blip r:embed="rId3"/>
          <a:stretch>
            <a:fillRect/>
          </a:stretch>
        </p:blipFill>
        <p:spPr>
          <a:xfrm>
            <a:off x="1598793" y="2588271"/>
            <a:ext cx="15090414" cy="7432029"/>
          </a:xfrm>
          <a:prstGeom prst="rect">
            <a:avLst/>
          </a:prstGeom>
        </p:spPr>
      </p:pic>
    </p:spTree>
    <p:extLst>
      <p:ext uri="{BB962C8B-B14F-4D97-AF65-F5344CB8AC3E}">
        <p14:creationId xmlns:p14="http://schemas.microsoft.com/office/powerpoint/2010/main" val="35191966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6ED432-A80E-71A1-3E2C-7257253BA8B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5CA7B20-3888-EC57-58D9-733D6406C078}"/>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D7D8C112-B4CF-6461-4F0D-E7D6B48A3663}"/>
              </a:ext>
            </a:extLst>
          </p:cNvPr>
          <p:cNvPicPr>
            <a:picLocks noChangeAspect="1"/>
          </p:cNvPicPr>
          <p:nvPr/>
        </p:nvPicPr>
        <p:blipFill>
          <a:blip r:embed="rId3"/>
          <a:stretch>
            <a:fillRect/>
          </a:stretch>
        </p:blipFill>
        <p:spPr>
          <a:xfrm>
            <a:off x="528263" y="2733522"/>
            <a:ext cx="17835937" cy="7134378"/>
          </a:xfrm>
          <a:prstGeom prst="rect">
            <a:avLst/>
          </a:prstGeom>
        </p:spPr>
      </p:pic>
    </p:spTree>
    <p:extLst>
      <p:ext uri="{BB962C8B-B14F-4D97-AF65-F5344CB8AC3E}">
        <p14:creationId xmlns:p14="http://schemas.microsoft.com/office/powerpoint/2010/main" val="148738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EA729E-E8C0-6711-9F5F-1AF8F4CE228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39BF989-29B4-282E-7881-5DB05B71E85B}"/>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rPr>
              <a:t>Bảng</a:t>
            </a:r>
            <a:r>
              <a:rPr lang="en-US" sz="7200" b="1" kern="1200" dirty="0">
                <a:solidFill>
                  <a:srgbClr val="FFFFFF"/>
                </a:solidFill>
              </a:rPr>
              <a:t> </a:t>
            </a:r>
            <a:r>
              <a:rPr lang="en-US" sz="7200" b="1" kern="1200" dirty="0" err="1">
                <a:solidFill>
                  <a:srgbClr val="FFFFFF"/>
                </a:solidFill>
              </a:rPr>
              <a:t>dữ</a:t>
            </a:r>
            <a:r>
              <a:rPr lang="en-US" sz="7200" b="1" kern="1200" dirty="0">
                <a:solidFill>
                  <a:srgbClr val="FFFFFF"/>
                </a:solidFill>
              </a:rPr>
              <a:t> </a:t>
            </a:r>
            <a:r>
              <a:rPr lang="en-US" sz="7200" b="1" kern="1200" dirty="0" err="1">
                <a:solidFill>
                  <a:srgbClr val="FFFFFF"/>
                </a:solidFill>
              </a:rPr>
              <a:t>liệu</a:t>
            </a:r>
            <a:r>
              <a:rPr lang="en-US" sz="7200" b="1" kern="1200" dirty="0">
                <a:solidFill>
                  <a:srgbClr val="FFFFFF"/>
                </a:solidFill>
              </a:rPr>
              <a:t> </a:t>
            </a:r>
            <a:r>
              <a:rPr lang="en-US" sz="7200" b="1" kern="1200" dirty="0" err="1">
                <a:solidFill>
                  <a:srgbClr val="FFFFFF"/>
                </a:solidFill>
              </a:rPr>
              <a:t>nhà</a:t>
            </a:r>
            <a:r>
              <a:rPr lang="en-US" sz="7200" b="1" kern="1200" dirty="0">
                <a:solidFill>
                  <a:srgbClr val="FFFFFF"/>
                </a:solidFill>
              </a:rPr>
              <a:t> </a:t>
            </a:r>
            <a:r>
              <a:rPr lang="en-US" sz="7200" b="1" kern="1200" dirty="0" err="1">
                <a:solidFill>
                  <a:srgbClr val="FFFFFF"/>
                </a:solidFill>
              </a:rPr>
              <a:t>cung</a:t>
            </a:r>
            <a:r>
              <a:rPr lang="en-US" sz="7200" b="1" kern="1200" dirty="0">
                <a:solidFill>
                  <a:srgbClr val="FFFFFF"/>
                </a:solidFill>
              </a:rPr>
              <a:t> </a:t>
            </a:r>
            <a:r>
              <a:rPr lang="en-US" sz="7200" b="1" kern="1200" dirty="0" err="1">
                <a:solidFill>
                  <a:srgbClr val="FFFFFF"/>
                </a:solidFill>
              </a:rPr>
              <a:t>cấp</a:t>
            </a:r>
            <a:endParaRPr lang="en-US" sz="7200" b="1" kern="1200" dirty="0">
              <a:solidFill>
                <a:srgbClr val="FFFFFF"/>
              </a:solidFill>
            </a:endParaRPr>
          </a:p>
        </p:txBody>
      </p:sp>
      <p:pic>
        <p:nvPicPr>
          <p:cNvPr id="4" name="Picture 3">
            <a:extLst>
              <a:ext uri="{FF2B5EF4-FFF2-40B4-BE49-F238E27FC236}">
                <a16:creationId xmlns:a16="http://schemas.microsoft.com/office/drawing/2014/main" id="{131A1FA3-064B-7B6E-F29A-E09383EA376C}"/>
              </a:ext>
            </a:extLst>
          </p:cNvPr>
          <p:cNvPicPr>
            <a:picLocks noChangeAspect="1"/>
          </p:cNvPicPr>
          <p:nvPr/>
        </p:nvPicPr>
        <p:blipFill>
          <a:blip r:embed="rId3"/>
          <a:stretch>
            <a:fillRect/>
          </a:stretch>
        </p:blipFill>
        <p:spPr>
          <a:xfrm>
            <a:off x="2753245" y="2933700"/>
            <a:ext cx="12781504" cy="6082129"/>
          </a:xfrm>
          <a:prstGeom prst="rect">
            <a:avLst/>
          </a:prstGeom>
        </p:spPr>
      </p:pic>
    </p:spTree>
    <p:extLst>
      <p:ext uri="{BB962C8B-B14F-4D97-AF65-F5344CB8AC3E}">
        <p14:creationId xmlns:p14="http://schemas.microsoft.com/office/powerpoint/2010/main" val="5954008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5F2232-700A-DAB8-7F05-905A0705B5BA}"/>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957773" y="958920"/>
            <a:ext cx="10287000" cy="836916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9809" y="592809"/>
            <a:ext cx="9519314" cy="836412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93361" y="4228451"/>
            <a:ext cx="3752969" cy="836412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7503" y="1279190"/>
            <a:ext cx="10287002" cy="7728618"/>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28130" y="1692746"/>
            <a:ext cx="6477455" cy="6477455"/>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BABE2E2D-DCE5-CB80-6E01-F3606DF2E83C}"/>
              </a:ext>
            </a:extLst>
          </p:cNvPr>
          <p:cNvSpPr>
            <a:spLocks noGrp="1"/>
          </p:cNvSpPr>
          <p:nvPr>
            <p:ph type="ctrTitle"/>
          </p:nvPr>
        </p:nvSpPr>
        <p:spPr>
          <a:xfrm>
            <a:off x="990063" y="1337478"/>
            <a:ext cx="6618031" cy="4546086"/>
          </a:xfrm>
        </p:spPr>
        <p:txBody>
          <a:bodyPr vert="horz" lIns="91440" tIns="45720" rIns="91440" bIns="45720" rtlCol="0" anchor="b">
            <a:normAutofit/>
          </a:bodyPr>
          <a:lstStyle/>
          <a:p>
            <a:pPr algn="r"/>
            <a:r>
              <a:rPr lang="en-US" sz="7200" b="1" kern="1200" dirty="0" err="1">
                <a:solidFill>
                  <a:srgbClr val="FFFFFF"/>
                </a:solidFill>
                <a:latin typeface="+mj-lt"/>
                <a:ea typeface="+mj-ea"/>
                <a:cs typeface="+mj-cs"/>
              </a:rPr>
              <a:t>Phân</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quyền</a:t>
            </a:r>
            <a:endParaRPr lang="en-US" sz="7200" b="1"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8830CBC8-7547-2AAD-21AC-66AB33B8DD25}"/>
              </a:ext>
            </a:extLst>
          </p:cNvPr>
          <p:cNvPicPr>
            <a:picLocks noChangeAspect="1"/>
          </p:cNvPicPr>
          <p:nvPr/>
        </p:nvPicPr>
        <p:blipFill>
          <a:blip r:embed="rId3"/>
          <a:stretch>
            <a:fillRect/>
          </a:stretch>
        </p:blipFill>
        <p:spPr>
          <a:xfrm>
            <a:off x="8733921" y="266700"/>
            <a:ext cx="9128954" cy="9829800"/>
          </a:xfrm>
          <a:prstGeom prst="rect">
            <a:avLst/>
          </a:prstGeom>
        </p:spPr>
      </p:pic>
    </p:spTree>
    <p:extLst>
      <p:ext uri="{BB962C8B-B14F-4D97-AF65-F5344CB8AC3E}">
        <p14:creationId xmlns:p14="http://schemas.microsoft.com/office/powerpoint/2010/main" val="5224164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2E3FDF-F9D2-0CA0-6186-903A1A7807E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957773" y="958920"/>
            <a:ext cx="10287000" cy="836916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9809" y="592809"/>
            <a:ext cx="9519314" cy="836412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93361" y="4228451"/>
            <a:ext cx="3752969" cy="836412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7503" y="1279190"/>
            <a:ext cx="10287002" cy="7728618"/>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28130" y="1692746"/>
            <a:ext cx="6477455" cy="6477455"/>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7">
            <a:extLst>
              <a:ext uri="{FF2B5EF4-FFF2-40B4-BE49-F238E27FC236}">
                <a16:creationId xmlns:a16="http://schemas.microsoft.com/office/drawing/2014/main" id="{0BC2AD86-0021-DE53-AED6-017F3CC24B62}"/>
              </a:ext>
            </a:extLst>
          </p:cNvPr>
          <p:cNvSpPr>
            <a:spLocks noGrp="1"/>
          </p:cNvSpPr>
          <p:nvPr>
            <p:ph type="ctrTitle"/>
          </p:nvPr>
        </p:nvSpPr>
        <p:spPr>
          <a:xfrm>
            <a:off x="990063" y="1337478"/>
            <a:ext cx="6618031" cy="4546086"/>
          </a:xfrm>
        </p:spPr>
        <p:txBody>
          <a:bodyPr vert="horz" lIns="91440" tIns="45720" rIns="91440" bIns="45720" rtlCol="0" anchor="b">
            <a:normAutofit/>
          </a:bodyPr>
          <a:lstStyle/>
          <a:p>
            <a:pPr algn="r"/>
            <a:r>
              <a:rPr lang="en-US" sz="7200" b="1" kern="1200">
                <a:solidFill>
                  <a:srgbClr val="FFFFFF"/>
                </a:solidFill>
                <a:latin typeface="+mj-lt"/>
                <a:ea typeface="+mj-ea"/>
                <a:cs typeface="+mj-cs"/>
              </a:rPr>
              <a:t>Phân quyền</a:t>
            </a:r>
            <a:endParaRPr lang="en-US" sz="7200" b="1"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8EF6B0FD-4445-44B5-7016-7D67B5FB1392}"/>
              </a:ext>
            </a:extLst>
          </p:cNvPr>
          <p:cNvPicPr>
            <a:picLocks noChangeAspect="1"/>
          </p:cNvPicPr>
          <p:nvPr/>
        </p:nvPicPr>
        <p:blipFill>
          <a:blip r:embed="rId3"/>
          <a:stretch>
            <a:fillRect/>
          </a:stretch>
        </p:blipFill>
        <p:spPr>
          <a:xfrm>
            <a:off x="8763000" y="979597"/>
            <a:ext cx="14173200" cy="8354903"/>
          </a:xfrm>
          <a:prstGeom prst="rect">
            <a:avLst/>
          </a:prstGeom>
        </p:spPr>
      </p:pic>
    </p:spTree>
    <p:extLst>
      <p:ext uri="{BB962C8B-B14F-4D97-AF65-F5344CB8AC3E}">
        <p14:creationId xmlns:p14="http://schemas.microsoft.com/office/powerpoint/2010/main" val="33157965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0BF9B4-C8F0-A899-543E-AE7E650937B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957773" y="958920"/>
            <a:ext cx="10287000" cy="836916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9809" y="592809"/>
            <a:ext cx="9519314" cy="836412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93361" y="4228451"/>
            <a:ext cx="3752969" cy="836412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7503" y="1279190"/>
            <a:ext cx="10287002" cy="7728618"/>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28130" y="1692746"/>
            <a:ext cx="6477455" cy="6477455"/>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5CD9E4E-9869-3A33-6AB6-9D18D0BE83B8}"/>
              </a:ext>
            </a:extLst>
          </p:cNvPr>
          <p:cNvPicPr>
            <a:picLocks noChangeAspect="1"/>
          </p:cNvPicPr>
          <p:nvPr/>
        </p:nvPicPr>
        <p:blipFill>
          <a:blip r:embed="rId3"/>
          <a:stretch>
            <a:fillRect/>
          </a:stretch>
        </p:blipFill>
        <p:spPr>
          <a:xfrm>
            <a:off x="9314056" y="266700"/>
            <a:ext cx="14460344" cy="10134600"/>
          </a:xfrm>
          <a:prstGeom prst="rect">
            <a:avLst/>
          </a:prstGeom>
        </p:spPr>
      </p:pic>
      <p:sp>
        <p:nvSpPr>
          <p:cNvPr id="9" name="Title 7">
            <a:extLst>
              <a:ext uri="{FF2B5EF4-FFF2-40B4-BE49-F238E27FC236}">
                <a16:creationId xmlns:a16="http://schemas.microsoft.com/office/drawing/2014/main" id="{7E515BE6-7838-4916-C2B3-AEB2DFA20AD4}"/>
              </a:ext>
            </a:extLst>
          </p:cNvPr>
          <p:cNvSpPr>
            <a:spLocks noGrp="1"/>
          </p:cNvSpPr>
          <p:nvPr>
            <p:ph type="ctrTitle"/>
          </p:nvPr>
        </p:nvSpPr>
        <p:spPr>
          <a:xfrm>
            <a:off x="990063" y="1337478"/>
            <a:ext cx="6618031" cy="4546086"/>
          </a:xfrm>
        </p:spPr>
        <p:txBody>
          <a:bodyPr vert="horz" lIns="91440" tIns="45720" rIns="91440" bIns="45720" rtlCol="0" anchor="b">
            <a:normAutofit/>
          </a:bodyPr>
          <a:lstStyle/>
          <a:p>
            <a:pPr algn="r"/>
            <a:r>
              <a:rPr lang="en-US" sz="7200" b="1" kern="1200" dirty="0" err="1">
                <a:solidFill>
                  <a:srgbClr val="FFFFFF"/>
                </a:solidFill>
                <a:latin typeface="+mj-lt"/>
                <a:ea typeface="+mj-ea"/>
                <a:cs typeface="+mj-cs"/>
              </a:rPr>
              <a:t>Phân</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quyền</a:t>
            </a:r>
            <a:endParaRPr lang="en-US" sz="7200" b="1" kern="1200" dirty="0">
              <a:solidFill>
                <a:srgbClr val="FFFFFF"/>
              </a:solidFill>
              <a:latin typeface="+mj-lt"/>
              <a:ea typeface="+mj-ea"/>
              <a:cs typeface="+mj-cs"/>
            </a:endParaRPr>
          </a:p>
        </p:txBody>
      </p:sp>
    </p:spTree>
    <p:extLst>
      <p:ext uri="{BB962C8B-B14F-4D97-AF65-F5344CB8AC3E}">
        <p14:creationId xmlns:p14="http://schemas.microsoft.com/office/powerpoint/2010/main" val="10251412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4B111F-6B84-9855-592C-3FAD01E00C9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957773" y="958920"/>
            <a:ext cx="10287000" cy="836916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9809" y="592809"/>
            <a:ext cx="9519314" cy="836412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93361" y="4228451"/>
            <a:ext cx="3752969" cy="836412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7503" y="1279190"/>
            <a:ext cx="10287002" cy="7728618"/>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28130" y="1692746"/>
            <a:ext cx="6477455" cy="6477455"/>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095983E8-AC3A-2F5E-DF8B-1D236C1AE7AB}"/>
              </a:ext>
            </a:extLst>
          </p:cNvPr>
          <p:cNvPicPr>
            <a:picLocks noChangeAspect="1"/>
          </p:cNvPicPr>
          <p:nvPr/>
        </p:nvPicPr>
        <p:blipFill>
          <a:blip r:embed="rId3"/>
          <a:stretch>
            <a:fillRect/>
          </a:stretch>
        </p:blipFill>
        <p:spPr>
          <a:xfrm>
            <a:off x="8610600" y="2552699"/>
            <a:ext cx="15229410" cy="6830455"/>
          </a:xfrm>
          <a:prstGeom prst="rect">
            <a:avLst/>
          </a:prstGeom>
        </p:spPr>
      </p:pic>
      <p:sp>
        <p:nvSpPr>
          <p:cNvPr id="6" name="Title 7">
            <a:extLst>
              <a:ext uri="{FF2B5EF4-FFF2-40B4-BE49-F238E27FC236}">
                <a16:creationId xmlns:a16="http://schemas.microsoft.com/office/drawing/2014/main" id="{3ACAA1C9-5301-DBAE-1DE4-680546EDE48D}"/>
              </a:ext>
            </a:extLst>
          </p:cNvPr>
          <p:cNvSpPr>
            <a:spLocks noGrp="1"/>
          </p:cNvSpPr>
          <p:nvPr>
            <p:ph type="ctrTitle"/>
          </p:nvPr>
        </p:nvSpPr>
        <p:spPr>
          <a:xfrm>
            <a:off x="990063" y="1337478"/>
            <a:ext cx="6618031" cy="4546086"/>
          </a:xfrm>
        </p:spPr>
        <p:txBody>
          <a:bodyPr vert="horz" lIns="91440" tIns="45720" rIns="91440" bIns="45720" rtlCol="0" anchor="b">
            <a:normAutofit/>
          </a:bodyPr>
          <a:lstStyle/>
          <a:p>
            <a:pPr algn="r"/>
            <a:r>
              <a:rPr lang="en-US" sz="7200" b="1" kern="1200" dirty="0" err="1">
                <a:solidFill>
                  <a:srgbClr val="FFFFFF"/>
                </a:solidFill>
                <a:latin typeface="+mj-lt"/>
                <a:ea typeface="+mj-ea"/>
                <a:cs typeface="+mj-cs"/>
              </a:rPr>
              <a:t>Phân</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quyền</a:t>
            </a:r>
            <a:endParaRPr lang="en-US" sz="7200" b="1" kern="1200" dirty="0">
              <a:solidFill>
                <a:srgbClr val="FFFFFF"/>
              </a:solidFill>
              <a:latin typeface="+mj-lt"/>
              <a:ea typeface="+mj-ea"/>
              <a:cs typeface="+mj-cs"/>
            </a:endParaRPr>
          </a:p>
        </p:txBody>
      </p:sp>
    </p:spTree>
    <p:extLst>
      <p:ext uri="{BB962C8B-B14F-4D97-AF65-F5344CB8AC3E}">
        <p14:creationId xmlns:p14="http://schemas.microsoft.com/office/powerpoint/2010/main" val="1156663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3DAE5E-07AC-2E5D-FB68-C3864D3BB88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A1B6C36-DADF-D1D0-F96D-4308E43DFBCE}"/>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a:solidFill>
                  <a:srgbClr val="FFFFFF"/>
                </a:solidFill>
                <a:latin typeface="+mn-lt"/>
                <a:ea typeface="+mj-ea"/>
                <a:cs typeface="+mj-cs"/>
              </a:rPr>
              <a:t>Sao</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lưu</a:t>
            </a:r>
            <a:r>
              <a:rPr lang="en-US" sz="7200" b="1" kern="1200" dirty="0">
                <a:solidFill>
                  <a:srgbClr val="FFFFFF"/>
                </a:solidFill>
                <a:latin typeface="+mj-lt"/>
                <a:ea typeface="+mj-ea"/>
                <a:cs typeface="+mj-cs"/>
              </a:rPr>
              <a:t> </a:t>
            </a:r>
            <a:r>
              <a:rPr lang="en-US" sz="7200" b="1" kern="1200" dirty="0" err="1">
                <a:solidFill>
                  <a:srgbClr val="FFFFFF"/>
                </a:solidFill>
                <a:latin typeface="+mn-lt"/>
                <a:ea typeface="+mj-ea"/>
                <a:cs typeface="+mj-cs"/>
              </a:rPr>
              <a:t>cơ</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sở</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endParaRPr lang="en-US" sz="7200" b="1"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BD2F6158-FEE3-4B11-362B-B28B972B2811}"/>
              </a:ext>
            </a:extLst>
          </p:cNvPr>
          <p:cNvPicPr>
            <a:picLocks noChangeAspect="1"/>
          </p:cNvPicPr>
          <p:nvPr/>
        </p:nvPicPr>
        <p:blipFill>
          <a:blip r:embed="rId3"/>
          <a:stretch>
            <a:fillRect/>
          </a:stretch>
        </p:blipFill>
        <p:spPr>
          <a:xfrm>
            <a:off x="2080086" y="2476500"/>
            <a:ext cx="14127827" cy="7699667"/>
          </a:xfrm>
          <a:prstGeom prst="rect">
            <a:avLst/>
          </a:prstGeom>
        </p:spPr>
      </p:pic>
    </p:spTree>
    <p:extLst>
      <p:ext uri="{BB962C8B-B14F-4D97-AF65-F5344CB8AC3E}">
        <p14:creationId xmlns:p14="http://schemas.microsoft.com/office/powerpoint/2010/main" val="22493294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6858000" y="4856825"/>
            <a:ext cx="10462119" cy="944105"/>
          </a:xfrm>
          <a:prstGeom prst="rect">
            <a:avLst/>
          </a:prstGeom>
        </p:spPr>
        <p:txBody>
          <a:bodyPr wrap="square" lIns="0" tIns="0" rIns="0" bIns="0" rtlCol="0" anchor="t">
            <a:spAutoFit/>
          </a:bodyPr>
          <a:lstStyle/>
          <a:p>
            <a:pPr algn="l">
              <a:lnSpc>
                <a:spcPts val="6976"/>
              </a:lnSpc>
            </a:pPr>
            <a:r>
              <a:rPr lang="en-US" sz="8000" b="1"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03 </a:t>
            </a:r>
            <a:r>
              <a:rPr lang="vi-VN" sz="8000" b="1"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Ứng dụng minh họa</a:t>
            </a:r>
            <a:endParaRPr lang="en-US" sz="8000" b="1"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4" name="Group 4"/>
          <p:cNvGrpSpPr/>
          <p:nvPr/>
        </p:nvGrpSpPr>
        <p:grpSpPr>
          <a:xfrm>
            <a:off x="7973577" y="1831125"/>
            <a:ext cx="9421378" cy="2344510"/>
            <a:chOff x="0" y="-99060"/>
            <a:chExt cx="12561837" cy="3126015"/>
          </a:xfrm>
        </p:grpSpPr>
        <p:sp>
          <p:nvSpPr>
            <p:cNvPr id="5" name="TextBox 5"/>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12" name="TextBox 11">
            <a:extLst>
              <a:ext uri="{FF2B5EF4-FFF2-40B4-BE49-F238E27FC236}">
                <a16:creationId xmlns:a16="http://schemas.microsoft.com/office/drawing/2014/main" id="{CB417DA0-A0EF-B373-15FD-DA4CD75AA251}"/>
              </a:ext>
            </a:extLst>
          </p:cNvPr>
          <p:cNvSpPr txBox="1"/>
          <p:nvPr/>
        </p:nvSpPr>
        <p:spPr>
          <a:xfrm>
            <a:off x="533400" y="341625"/>
            <a:ext cx="9144000" cy="991875"/>
          </a:xfrm>
          <a:prstGeom prst="rect">
            <a:avLst/>
          </a:prstGeom>
          <a:noFill/>
        </p:spPr>
        <p:txBody>
          <a:bodyPr wrap="square">
            <a:spAutoFit/>
          </a:bodyPr>
          <a:lstStyle/>
          <a:p>
            <a:pPr marR="239395" lvl="0" algn="just">
              <a:lnSpc>
                <a:spcPct val="115000"/>
              </a:lnSpc>
              <a:spcAft>
                <a:spcPts val="500"/>
              </a:spcAft>
              <a:tabLst>
                <a:tab pos="228600" algn="l"/>
                <a:tab pos="5450840" algn="r"/>
                <a:tab pos="5937250" algn="r"/>
                <a:tab pos="5450840" algn="r"/>
                <a:tab pos="5937250" algn="r"/>
              </a:tabLst>
            </a:pPr>
            <a:r>
              <a:rPr lang="en-US" sz="5400" b="1" spc="10" dirty="0">
                <a:effectLst/>
                <a:latin typeface="Calibri" panose="020F0502020204030204" pitchFamily="34" charset="0"/>
                <a:ea typeface="SimSun" panose="02010600030101010101" pitchFamily="2" charset="-122"/>
              </a:rPr>
              <a:t>-  </a:t>
            </a:r>
            <a:r>
              <a:rPr lang="vi-VN" sz="5400" b="1" spc="10" dirty="0">
                <a:effectLst/>
                <a:latin typeface="Calibri" panose="020F0502020204030204" pitchFamily="34" charset="0"/>
                <a:ea typeface="SimSun" panose="02010600030101010101" pitchFamily="2" charset="-122"/>
              </a:rPr>
              <a:t>Giao diện đăng nhập.</a:t>
            </a:r>
            <a:endParaRPr lang="en-US" sz="5400" b="1" spc="10" dirty="0">
              <a:effectLst/>
              <a:latin typeface="Calibri" panose="020F0502020204030204" pitchFamily="34" charset="0"/>
              <a:ea typeface="SimSun" panose="02010600030101010101" pitchFamily="2" charset="-122"/>
            </a:endParaRPr>
          </a:p>
        </p:txBody>
      </p:sp>
      <p:pic>
        <p:nvPicPr>
          <p:cNvPr id="7" name="Picture 6">
            <a:extLst>
              <a:ext uri="{FF2B5EF4-FFF2-40B4-BE49-F238E27FC236}">
                <a16:creationId xmlns:a16="http://schemas.microsoft.com/office/drawing/2014/main" id="{675D9A73-6CF5-90D0-B142-DCACFF2A6C80}"/>
              </a:ext>
            </a:extLst>
          </p:cNvPr>
          <p:cNvPicPr>
            <a:picLocks noChangeAspect="1"/>
          </p:cNvPicPr>
          <p:nvPr/>
        </p:nvPicPr>
        <p:blipFill>
          <a:blip r:embed="rId2"/>
          <a:stretch>
            <a:fillRect/>
          </a:stretch>
        </p:blipFill>
        <p:spPr>
          <a:xfrm>
            <a:off x="0" y="1680373"/>
            <a:ext cx="18288000" cy="8606627"/>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BE110-84A9-3F0A-A821-61BE11B36E69}"/>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2C6CB022-2B5B-52FA-45B6-5419976C541F}"/>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15B80273-4738-BBCA-3607-86FFFD026A48}"/>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0E60826D-3E01-C867-C89E-E33671874D14}"/>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12" name="TextBox 11">
            <a:extLst>
              <a:ext uri="{FF2B5EF4-FFF2-40B4-BE49-F238E27FC236}">
                <a16:creationId xmlns:a16="http://schemas.microsoft.com/office/drawing/2014/main" id="{1BFCD5B2-2AD5-30B0-F785-B8BA664AE445}"/>
              </a:ext>
            </a:extLst>
          </p:cNvPr>
          <p:cNvSpPr txBox="1"/>
          <p:nvPr/>
        </p:nvSpPr>
        <p:spPr>
          <a:xfrm>
            <a:off x="457200" y="217899"/>
            <a:ext cx="12268200" cy="991875"/>
          </a:xfrm>
          <a:prstGeom prst="rect">
            <a:avLst/>
          </a:prstGeom>
          <a:noFill/>
        </p:spPr>
        <p:txBody>
          <a:bodyPr wrap="square">
            <a:spAutoFit/>
          </a:bodyPr>
          <a:lstStyle/>
          <a:p>
            <a:pPr marR="239395" lvl="0" algn="just">
              <a:lnSpc>
                <a:spcPct val="115000"/>
              </a:lnSpc>
              <a:spcAft>
                <a:spcPts val="500"/>
              </a:spcAft>
              <a:tabLst>
                <a:tab pos="228600" algn="l"/>
                <a:tab pos="5450840" algn="r"/>
                <a:tab pos="5937250" algn="r"/>
                <a:tab pos="5450840" algn="r"/>
                <a:tab pos="5937250" algn="r"/>
              </a:tabLst>
            </a:pPr>
            <a:r>
              <a:rPr lang="en-US" sz="5400" b="1" spc="10" dirty="0">
                <a:effectLst/>
                <a:latin typeface="Calibri" panose="020F0502020204030204" pitchFamily="34" charset="0"/>
                <a:ea typeface="SimSun" panose="02010600030101010101" pitchFamily="2" charset="-122"/>
              </a:rPr>
              <a:t>-  </a:t>
            </a:r>
            <a:r>
              <a:rPr lang="vi-VN" sz="5400" b="1" spc="10" dirty="0">
                <a:effectLst/>
                <a:latin typeface="Calibri" panose="020F0502020204030204" pitchFamily="34" charset="0"/>
                <a:ea typeface="SimSun" panose="02010600030101010101" pitchFamily="2" charset="-122"/>
              </a:rPr>
              <a:t>Giao diện </a:t>
            </a:r>
            <a:r>
              <a:rPr lang="en-US" sz="5400" b="1" spc="10" dirty="0" err="1">
                <a:effectLst/>
                <a:latin typeface="Calibri" panose="020F0502020204030204" pitchFamily="34" charset="0"/>
                <a:ea typeface="SimSun" panose="02010600030101010101" pitchFamily="2" charset="-122"/>
              </a:rPr>
              <a:t>đổi</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mật</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khẩu</a:t>
            </a:r>
            <a:r>
              <a:rPr lang="en-US" sz="5400" b="1" spc="10" dirty="0">
                <a:effectLst/>
                <a:latin typeface="Calibri" panose="020F0502020204030204" pitchFamily="34" charset="0"/>
                <a:ea typeface="SimSun" panose="02010600030101010101" pitchFamily="2" charset="-122"/>
              </a:rPr>
              <a:t>.</a:t>
            </a:r>
          </a:p>
        </p:txBody>
      </p:sp>
      <p:pic>
        <p:nvPicPr>
          <p:cNvPr id="2" name="Picture 1">
            <a:extLst>
              <a:ext uri="{FF2B5EF4-FFF2-40B4-BE49-F238E27FC236}">
                <a16:creationId xmlns:a16="http://schemas.microsoft.com/office/drawing/2014/main" id="{AAD89485-CC6E-E614-8949-4938D1E6B4BB}"/>
              </a:ext>
            </a:extLst>
          </p:cNvPr>
          <p:cNvPicPr>
            <a:picLocks noChangeAspect="1"/>
          </p:cNvPicPr>
          <p:nvPr/>
        </p:nvPicPr>
        <p:blipFill>
          <a:blip r:embed="rId2"/>
          <a:stretch>
            <a:fillRect/>
          </a:stretch>
        </p:blipFill>
        <p:spPr>
          <a:xfrm>
            <a:off x="0" y="1562100"/>
            <a:ext cx="18288000" cy="8724900"/>
          </a:xfrm>
          <a:prstGeom prst="rect">
            <a:avLst/>
          </a:prstGeom>
        </p:spPr>
      </p:pic>
    </p:spTree>
    <p:extLst>
      <p:ext uri="{BB962C8B-B14F-4D97-AF65-F5344CB8AC3E}">
        <p14:creationId xmlns:p14="http://schemas.microsoft.com/office/powerpoint/2010/main" val="24026598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CE069-A2C5-3D34-409B-AE6C71BEF66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D4FD944-E0C1-1FA5-18E9-C06701F1F531}"/>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BC39D2D1-4700-90E6-F253-E5DC2A31ACD1}"/>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8BCE709B-0F14-842D-BCB1-A6763B6A927A}"/>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73C9B5F6-A747-7ABC-7B46-B10D9F76D3C3}"/>
              </a:ext>
            </a:extLst>
          </p:cNvPr>
          <p:cNvSpPr txBox="1"/>
          <p:nvPr/>
        </p:nvSpPr>
        <p:spPr>
          <a:xfrm>
            <a:off x="381000" y="189225"/>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ứng dụng.</a:t>
            </a:r>
            <a:endParaRPr lang="en-US" sz="5400" b="1" spc="10" dirty="0">
              <a:effectLst/>
              <a:latin typeface="Calibri" panose="020F0502020204030204" pitchFamily="34" charset="0"/>
              <a:ea typeface="SimSun" panose="02010600030101010101" pitchFamily="2" charset="-122"/>
            </a:endParaRPr>
          </a:p>
        </p:txBody>
      </p:sp>
      <p:pic>
        <p:nvPicPr>
          <p:cNvPr id="7" name="Picture 6">
            <a:extLst>
              <a:ext uri="{FF2B5EF4-FFF2-40B4-BE49-F238E27FC236}">
                <a16:creationId xmlns:a16="http://schemas.microsoft.com/office/drawing/2014/main" id="{60393EC6-F4D0-6A10-B3D5-A4A7EC1D56E4}"/>
              </a:ext>
            </a:extLst>
          </p:cNvPr>
          <p:cNvPicPr>
            <a:picLocks noChangeAspect="1"/>
          </p:cNvPicPr>
          <p:nvPr/>
        </p:nvPicPr>
        <p:blipFill>
          <a:blip r:embed="rId2"/>
          <a:stretch>
            <a:fillRect/>
          </a:stretch>
        </p:blipFill>
        <p:spPr>
          <a:xfrm>
            <a:off x="0" y="1333500"/>
            <a:ext cx="18288000" cy="8953500"/>
          </a:xfrm>
          <a:prstGeom prst="rect">
            <a:avLst/>
          </a:prstGeom>
        </p:spPr>
      </p:pic>
    </p:spTree>
    <p:extLst>
      <p:ext uri="{BB962C8B-B14F-4D97-AF65-F5344CB8AC3E}">
        <p14:creationId xmlns:p14="http://schemas.microsoft.com/office/powerpoint/2010/main" val="23102826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20F7C-4849-2EAD-F3B0-2857B11300FD}"/>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731550D0-190F-2BBB-CAE0-0A17981EEBA0}"/>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6B3C5FFD-6114-76E2-F855-DBCB07FADB65}"/>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E98BF650-D1CD-2AD1-1A88-F721CBD45537}"/>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FA64F438-F934-A767-8B56-2A1EE8857D4F}"/>
              </a:ext>
            </a:extLst>
          </p:cNvPr>
          <p:cNvSpPr txBox="1"/>
          <p:nvPr/>
        </p:nvSpPr>
        <p:spPr>
          <a:xfrm>
            <a:off x="381000" y="114300"/>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trang chủ.</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6F91D14D-54F3-7549-2C89-424D8D196AA0}"/>
              </a:ext>
            </a:extLst>
          </p:cNvPr>
          <p:cNvPicPr>
            <a:picLocks noChangeAspect="1"/>
          </p:cNvPicPr>
          <p:nvPr/>
        </p:nvPicPr>
        <p:blipFill>
          <a:blip r:embed="rId2"/>
          <a:stretch>
            <a:fillRect/>
          </a:stretch>
        </p:blipFill>
        <p:spPr>
          <a:xfrm>
            <a:off x="0" y="1257300"/>
            <a:ext cx="18288000" cy="9029700"/>
          </a:xfrm>
          <a:prstGeom prst="rect">
            <a:avLst/>
          </a:prstGeom>
        </p:spPr>
      </p:pic>
    </p:spTree>
    <p:extLst>
      <p:ext uri="{BB962C8B-B14F-4D97-AF65-F5344CB8AC3E}">
        <p14:creationId xmlns:p14="http://schemas.microsoft.com/office/powerpoint/2010/main" val="242895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E5160F-8718-9AE3-776B-79ACD2C64699}"/>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58FB5B-EF9C-979B-10C7-8DB4F30C0EF5}"/>
              </a:ext>
            </a:extLst>
          </p:cNvPr>
          <p:cNvSpPr>
            <a:spLocks noGrp="1"/>
          </p:cNvSpPr>
          <p:nvPr>
            <p:ph type="ctrTitle"/>
          </p:nvPr>
        </p:nvSpPr>
        <p:spPr>
          <a:xfrm>
            <a:off x="1066800" y="359854"/>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phiếu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nhập</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3367BD37-B369-928C-AAAE-38B3F5646DA0}"/>
              </a:ext>
            </a:extLst>
          </p:cNvPr>
          <p:cNvPicPr>
            <a:picLocks noChangeAspect="1"/>
          </p:cNvPicPr>
          <p:nvPr/>
        </p:nvPicPr>
        <p:blipFill>
          <a:blip r:embed="rId3"/>
          <a:stretch>
            <a:fillRect/>
          </a:stretch>
        </p:blipFill>
        <p:spPr>
          <a:xfrm>
            <a:off x="3886197" y="2480186"/>
            <a:ext cx="10515600" cy="7446960"/>
          </a:xfrm>
          <a:prstGeom prst="rect">
            <a:avLst/>
          </a:prstGeom>
        </p:spPr>
      </p:pic>
    </p:spTree>
    <p:extLst>
      <p:ext uri="{BB962C8B-B14F-4D97-AF65-F5344CB8AC3E}">
        <p14:creationId xmlns:p14="http://schemas.microsoft.com/office/powerpoint/2010/main" val="36265427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CD1E8-245A-43C9-B3E7-1F9862108FA1}"/>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FAE58207-3C1D-2D14-1AA9-E0866442306E}"/>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4846032A-0FE9-AF5E-44E9-BB6371FEA855}"/>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B35E10FD-338E-AE77-E85F-6907B052D441}"/>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D7E67D62-1E07-BFFC-1178-4B1D5734ECA4}"/>
              </a:ext>
            </a:extLst>
          </p:cNvPr>
          <p:cNvSpPr txBox="1"/>
          <p:nvPr/>
        </p:nvSpPr>
        <p:spPr>
          <a:xfrm>
            <a:off x="457200" y="265425"/>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khi chọn bàn.</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CBD74C69-472C-7CD7-CFB5-BA5050A1F381}"/>
              </a:ext>
            </a:extLst>
          </p:cNvPr>
          <p:cNvPicPr>
            <a:picLocks noChangeAspect="1"/>
          </p:cNvPicPr>
          <p:nvPr/>
        </p:nvPicPr>
        <p:blipFill>
          <a:blip r:embed="rId2"/>
          <a:stretch>
            <a:fillRect/>
          </a:stretch>
        </p:blipFill>
        <p:spPr>
          <a:xfrm>
            <a:off x="0" y="1448551"/>
            <a:ext cx="18288000" cy="8838449"/>
          </a:xfrm>
          <a:prstGeom prst="rect">
            <a:avLst/>
          </a:prstGeom>
        </p:spPr>
      </p:pic>
    </p:spTree>
    <p:extLst>
      <p:ext uri="{BB962C8B-B14F-4D97-AF65-F5344CB8AC3E}">
        <p14:creationId xmlns:p14="http://schemas.microsoft.com/office/powerpoint/2010/main" val="9008791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2C348-C920-2BED-3A8C-F5CB616DE9A9}"/>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92BF63D1-77B4-AA69-8EA4-75E78D7A799F}"/>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4E32BF5A-2E61-0B0D-6EC8-DC68150E8D4D}"/>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B259E5FC-052B-06AA-C25D-01DA8FFA2F00}"/>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F6651D5B-A0D4-FA37-5152-A09AB3CFC2A5}"/>
              </a:ext>
            </a:extLst>
          </p:cNvPr>
          <p:cNvSpPr txBox="1"/>
          <p:nvPr/>
        </p:nvSpPr>
        <p:spPr>
          <a:xfrm>
            <a:off x="533400" y="189225"/>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a:t>
            </a:r>
            <a:r>
              <a:rPr lang="en-US" sz="5400" b="1" spc="10" dirty="0" err="1">
                <a:latin typeface="Calibri" panose="020F0502020204030204" pitchFamily="34" charset="0"/>
                <a:ea typeface="SimSun" panose="02010600030101010101" pitchFamily="2" charset="-122"/>
              </a:rPr>
              <a:t>bàn</a:t>
            </a:r>
            <a:r>
              <a:rPr lang="en-US" sz="5400" b="1" spc="10" dirty="0">
                <a:latin typeface="Calibri" panose="020F0502020204030204" pitchFamily="34" charset="0"/>
                <a:ea typeface="SimSun" panose="02010600030101010101" pitchFamily="2" charset="-122"/>
              </a:rPr>
              <a:t> </a:t>
            </a:r>
            <a:r>
              <a:rPr lang="en-US" sz="5400" b="1" spc="10" dirty="0" err="1">
                <a:latin typeface="Calibri" panose="020F0502020204030204" pitchFamily="34" charset="0"/>
                <a:ea typeface="SimSun" panose="02010600030101010101" pitchFamily="2" charset="-122"/>
              </a:rPr>
              <a:t>bị</a:t>
            </a:r>
            <a:r>
              <a:rPr lang="en-US" sz="5400" b="1" spc="10" dirty="0">
                <a:latin typeface="Calibri" panose="020F0502020204030204" pitchFamily="34" charset="0"/>
                <a:ea typeface="SimSun" panose="02010600030101010101" pitchFamily="2" charset="-122"/>
              </a:rPr>
              <a:t> </a:t>
            </a:r>
            <a:r>
              <a:rPr lang="en-US" sz="5400" b="1" spc="10" dirty="0" err="1">
                <a:latin typeface="Calibri" panose="020F0502020204030204" pitchFamily="34" charset="0"/>
                <a:ea typeface="SimSun" panose="02010600030101010101" pitchFamily="2" charset="-122"/>
              </a:rPr>
              <a:t>hỏng</a:t>
            </a:r>
            <a:endParaRPr lang="en-US" sz="5400" b="1" spc="10" dirty="0">
              <a:effectLst/>
              <a:latin typeface="Calibri" panose="020F0502020204030204" pitchFamily="34" charset="0"/>
              <a:ea typeface="SimSun" panose="02010600030101010101" pitchFamily="2" charset="-122"/>
            </a:endParaRPr>
          </a:p>
        </p:txBody>
      </p:sp>
      <p:pic>
        <p:nvPicPr>
          <p:cNvPr id="8" name="Picture 7">
            <a:extLst>
              <a:ext uri="{FF2B5EF4-FFF2-40B4-BE49-F238E27FC236}">
                <a16:creationId xmlns:a16="http://schemas.microsoft.com/office/drawing/2014/main" id="{5C62EA2B-11F3-FEC8-DD1E-F527D43F53C4}"/>
              </a:ext>
            </a:extLst>
          </p:cNvPr>
          <p:cNvPicPr>
            <a:picLocks noChangeAspect="1"/>
          </p:cNvPicPr>
          <p:nvPr/>
        </p:nvPicPr>
        <p:blipFill>
          <a:blip r:embed="rId2"/>
          <a:stretch>
            <a:fillRect/>
          </a:stretch>
        </p:blipFill>
        <p:spPr>
          <a:xfrm>
            <a:off x="22123" y="1371600"/>
            <a:ext cx="18265877" cy="8877300"/>
          </a:xfrm>
          <a:prstGeom prst="rect">
            <a:avLst/>
          </a:prstGeom>
        </p:spPr>
      </p:pic>
    </p:spTree>
    <p:extLst>
      <p:ext uri="{BB962C8B-B14F-4D97-AF65-F5344CB8AC3E}">
        <p14:creationId xmlns:p14="http://schemas.microsoft.com/office/powerpoint/2010/main" val="7348369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C0EF-FB79-4F6E-F0E1-7E2B812E9CD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92970D4-BA4A-7648-5DCD-AC3D0C8C8E0A}"/>
              </a:ext>
            </a:extLst>
          </p:cNvPr>
          <p:cNvSpPr txBox="1"/>
          <p:nvPr/>
        </p:nvSpPr>
        <p:spPr>
          <a:xfrm>
            <a:off x="533400" y="341625"/>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khi mở bàn.</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026DE1F0-40E8-CC1A-F69E-306E7C1D60CE}"/>
              </a:ext>
            </a:extLst>
          </p:cNvPr>
          <p:cNvPicPr>
            <a:picLocks noChangeAspect="1"/>
          </p:cNvPicPr>
          <p:nvPr/>
        </p:nvPicPr>
        <p:blipFill>
          <a:blip r:embed="rId2"/>
          <a:stretch>
            <a:fillRect/>
          </a:stretch>
        </p:blipFill>
        <p:spPr>
          <a:xfrm>
            <a:off x="0" y="1638300"/>
            <a:ext cx="18288000" cy="8648700"/>
          </a:xfrm>
          <a:prstGeom prst="rect">
            <a:avLst/>
          </a:prstGeom>
        </p:spPr>
      </p:pic>
    </p:spTree>
    <p:extLst>
      <p:ext uri="{BB962C8B-B14F-4D97-AF65-F5344CB8AC3E}">
        <p14:creationId xmlns:p14="http://schemas.microsoft.com/office/powerpoint/2010/main" val="5000502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93BDD-2E57-B4AB-5C72-6ABEDD593FE7}"/>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DC8B3A24-A2A7-C7D1-79AC-D8D230C2E4A0}"/>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BA20C6BA-02C1-F022-D2DE-51C36BB6089C}"/>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12426CD2-964A-9669-4EA1-BDDF562EE6C0}"/>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EBDAB191-31A9-8E7F-CF81-7195CAE33435}"/>
              </a:ext>
            </a:extLst>
          </p:cNvPr>
          <p:cNvSpPr txBox="1"/>
          <p:nvPr/>
        </p:nvSpPr>
        <p:spPr>
          <a:xfrm>
            <a:off x="304800" y="266700"/>
            <a:ext cx="176022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khi thêm món cho bàn được chọn.</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07EFD105-0F76-7314-3FA6-059627203249}"/>
              </a:ext>
            </a:extLst>
          </p:cNvPr>
          <p:cNvPicPr>
            <a:picLocks noChangeAspect="1"/>
          </p:cNvPicPr>
          <p:nvPr/>
        </p:nvPicPr>
        <p:blipFill>
          <a:blip r:embed="rId2"/>
          <a:stretch>
            <a:fillRect/>
          </a:stretch>
        </p:blipFill>
        <p:spPr>
          <a:xfrm>
            <a:off x="14748" y="1562100"/>
            <a:ext cx="18273252" cy="8706158"/>
          </a:xfrm>
          <a:prstGeom prst="rect">
            <a:avLst/>
          </a:prstGeom>
        </p:spPr>
      </p:pic>
    </p:spTree>
    <p:extLst>
      <p:ext uri="{BB962C8B-B14F-4D97-AF65-F5344CB8AC3E}">
        <p14:creationId xmlns:p14="http://schemas.microsoft.com/office/powerpoint/2010/main" val="21958980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703FA-157C-1A1E-6F6A-A69711D26C14}"/>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67A8EEDB-9E27-BF64-084F-C37AB95BE08B}"/>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561D34CE-A7F3-C4EC-1331-0F541070FD92}"/>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209064DA-7681-0B7B-A5B6-536372084ABE}"/>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3B5167CD-3BE1-B76F-4FB3-EBCEEC0558D3}"/>
              </a:ext>
            </a:extLst>
          </p:cNvPr>
          <p:cNvSpPr txBox="1"/>
          <p:nvPr/>
        </p:nvSpPr>
        <p:spPr>
          <a:xfrm>
            <a:off x="457200" y="266700"/>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a:t>
            </a:r>
            <a:r>
              <a:rPr lang="en-US" sz="5400" b="1" spc="10" dirty="0" err="1">
                <a:effectLst/>
                <a:latin typeface="Calibri" panose="020F0502020204030204" pitchFamily="34" charset="0"/>
                <a:ea typeface="SimSun" panose="02010600030101010101" pitchFamily="2" charset="-122"/>
              </a:rPr>
              <a:t>chuyển</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bàn</a:t>
            </a:r>
            <a:r>
              <a:rPr lang="en-US" sz="5400" b="1" spc="10" dirty="0">
                <a:effectLst/>
                <a:latin typeface="Calibri" panose="020F0502020204030204" pitchFamily="34" charset="0"/>
                <a:ea typeface="SimSun" panose="02010600030101010101" pitchFamily="2" charset="-122"/>
              </a:rPr>
              <a:t>.</a:t>
            </a:r>
          </a:p>
        </p:txBody>
      </p:sp>
      <p:pic>
        <p:nvPicPr>
          <p:cNvPr id="7" name="Picture 6">
            <a:extLst>
              <a:ext uri="{FF2B5EF4-FFF2-40B4-BE49-F238E27FC236}">
                <a16:creationId xmlns:a16="http://schemas.microsoft.com/office/drawing/2014/main" id="{F9AA13D8-B2E8-DDEB-2216-8BC551A030D1}"/>
              </a:ext>
            </a:extLst>
          </p:cNvPr>
          <p:cNvPicPr>
            <a:picLocks noChangeAspect="1"/>
          </p:cNvPicPr>
          <p:nvPr/>
        </p:nvPicPr>
        <p:blipFill>
          <a:blip r:embed="rId2"/>
          <a:stretch>
            <a:fillRect/>
          </a:stretch>
        </p:blipFill>
        <p:spPr>
          <a:xfrm>
            <a:off x="0" y="1485900"/>
            <a:ext cx="18288000" cy="8801100"/>
          </a:xfrm>
          <a:prstGeom prst="rect">
            <a:avLst/>
          </a:prstGeom>
        </p:spPr>
      </p:pic>
    </p:spTree>
    <p:extLst>
      <p:ext uri="{BB962C8B-B14F-4D97-AF65-F5344CB8AC3E}">
        <p14:creationId xmlns:p14="http://schemas.microsoft.com/office/powerpoint/2010/main" val="41676109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98AB-EFC6-1FE5-5732-11817A9D24F8}"/>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4D76B7DE-A4B7-12D3-5AD8-B0CB86525F4D}"/>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289459AC-8F62-223E-6DB1-AB2AB7800392}"/>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6D7E35C5-8C9D-FC2F-16EA-1CA43A73A8AF}"/>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735FCCA5-E837-C108-69E4-835387A12A70}"/>
              </a:ext>
            </a:extLst>
          </p:cNvPr>
          <p:cNvSpPr txBox="1"/>
          <p:nvPr/>
        </p:nvSpPr>
        <p:spPr>
          <a:xfrm>
            <a:off x="76200" y="190500"/>
            <a:ext cx="18669000" cy="1091837"/>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6000" b="1" spc="10" dirty="0">
                <a:effectLst/>
                <a:latin typeface="Calibri" panose="020F0502020204030204" pitchFamily="34" charset="0"/>
                <a:ea typeface="SimSun" panose="02010600030101010101" pitchFamily="2" charset="-122"/>
              </a:rPr>
              <a:t>Giao diện </a:t>
            </a:r>
            <a:r>
              <a:rPr lang="en-US" sz="6000" b="1" spc="10" dirty="0" err="1">
                <a:effectLst/>
                <a:latin typeface="Calibri" panose="020F0502020204030204" pitchFamily="34" charset="0"/>
                <a:ea typeface="SimSun" panose="02010600030101010101" pitchFamily="2" charset="-122"/>
              </a:rPr>
              <a:t>chỉnh</a:t>
            </a:r>
            <a:r>
              <a:rPr lang="en-US" sz="6000" b="1" spc="10" dirty="0">
                <a:effectLst/>
                <a:latin typeface="Calibri" panose="020F0502020204030204" pitchFamily="34" charset="0"/>
                <a:ea typeface="SimSun" panose="02010600030101010101" pitchFamily="2" charset="-122"/>
              </a:rPr>
              <a:t> </a:t>
            </a:r>
            <a:r>
              <a:rPr lang="en-US" sz="6000" b="1" spc="10" dirty="0" err="1">
                <a:effectLst/>
                <a:latin typeface="Calibri" panose="020F0502020204030204" pitchFamily="34" charset="0"/>
                <a:ea typeface="SimSun" panose="02010600030101010101" pitchFamily="2" charset="-122"/>
              </a:rPr>
              <a:t>sửa</a:t>
            </a:r>
            <a:r>
              <a:rPr lang="en-US" sz="6000" b="1" spc="10" dirty="0">
                <a:effectLst/>
                <a:latin typeface="Calibri" panose="020F0502020204030204" pitchFamily="34" charset="0"/>
                <a:ea typeface="SimSun" panose="02010600030101010101" pitchFamily="2" charset="-122"/>
              </a:rPr>
              <a:t> </a:t>
            </a:r>
            <a:r>
              <a:rPr lang="en-US" sz="6000" b="1" spc="10" dirty="0" err="1">
                <a:effectLst/>
                <a:latin typeface="Calibri" panose="020F0502020204030204" pitchFamily="34" charset="0"/>
                <a:ea typeface="SimSun" panose="02010600030101010101" pitchFamily="2" charset="-122"/>
              </a:rPr>
              <a:t>thông</a:t>
            </a:r>
            <a:r>
              <a:rPr lang="en-US" sz="6000" b="1" spc="10" dirty="0">
                <a:effectLst/>
                <a:latin typeface="Calibri" panose="020F0502020204030204" pitchFamily="34" charset="0"/>
                <a:ea typeface="SimSun" panose="02010600030101010101" pitchFamily="2" charset="-122"/>
              </a:rPr>
              <a:t> tin </a:t>
            </a:r>
            <a:r>
              <a:rPr lang="en-US" sz="6000" b="1" spc="10" dirty="0" err="1">
                <a:effectLst/>
                <a:latin typeface="Calibri" panose="020F0502020204030204" pitchFamily="34" charset="0"/>
                <a:ea typeface="SimSun" panose="02010600030101010101" pitchFamily="2" charset="-122"/>
              </a:rPr>
              <a:t>khách</a:t>
            </a:r>
            <a:r>
              <a:rPr lang="en-US" sz="6000" b="1" spc="10" dirty="0">
                <a:effectLst/>
                <a:latin typeface="Calibri" panose="020F0502020204030204" pitchFamily="34" charset="0"/>
                <a:ea typeface="SimSun" panose="02010600030101010101" pitchFamily="2" charset="-122"/>
              </a:rPr>
              <a:t> </a:t>
            </a:r>
            <a:r>
              <a:rPr lang="en-US" sz="6000" b="1" spc="10" dirty="0" err="1">
                <a:effectLst/>
                <a:latin typeface="Calibri" panose="020F0502020204030204" pitchFamily="34" charset="0"/>
                <a:ea typeface="SimSun" panose="02010600030101010101" pitchFamily="2" charset="-122"/>
              </a:rPr>
              <a:t>hàng</a:t>
            </a:r>
            <a:r>
              <a:rPr lang="en-US" sz="6000" b="1" spc="10" dirty="0">
                <a:effectLst/>
                <a:latin typeface="Calibri" panose="020F0502020204030204" pitchFamily="34" charset="0"/>
                <a:ea typeface="SimSun" panose="02010600030101010101" pitchFamily="2" charset="-122"/>
              </a:rPr>
              <a:t> </a:t>
            </a:r>
            <a:r>
              <a:rPr lang="en-US" sz="6000" b="1" spc="10" dirty="0" err="1">
                <a:effectLst/>
                <a:latin typeface="Calibri" panose="020F0502020204030204" pitchFamily="34" charset="0"/>
                <a:ea typeface="SimSun" panose="02010600030101010101" pitchFamily="2" charset="-122"/>
              </a:rPr>
              <a:t>khi</a:t>
            </a:r>
            <a:r>
              <a:rPr lang="en-US" sz="6000" b="1" spc="10" dirty="0">
                <a:effectLst/>
                <a:latin typeface="Calibri" panose="020F0502020204030204" pitchFamily="34" charset="0"/>
                <a:ea typeface="SimSun" panose="02010600030101010101" pitchFamily="2" charset="-122"/>
              </a:rPr>
              <a:t> </a:t>
            </a:r>
            <a:r>
              <a:rPr lang="en-US" sz="6000" b="1" spc="10" dirty="0" err="1">
                <a:effectLst/>
                <a:latin typeface="Calibri" panose="020F0502020204030204" pitchFamily="34" charset="0"/>
                <a:ea typeface="SimSun" panose="02010600030101010101" pitchFamily="2" charset="-122"/>
              </a:rPr>
              <a:t>mở</a:t>
            </a:r>
            <a:r>
              <a:rPr lang="en-US" sz="6000" b="1" spc="10" dirty="0">
                <a:effectLst/>
                <a:latin typeface="Calibri" panose="020F0502020204030204" pitchFamily="34" charset="0"/>
                <a:ea typeface="SimSun" panose="02010600030101010101" pitchFamily="2" charset="-122"/>
              </a:rPr>
              <a:t> </a:t>
            </a:r>
            <a:r>
              <a:rPr lang="en-US" sz="6000" b="1" spc="10" dirty="0" err="1">
                <a:effectLst/>
                <a:latin typeface="Calibri" panose="020F0502020204030204" pitchFamily="34" charset="0"/>
                <a:ea typeface="SimSun" panose="02010600030101010101" pitchFamily="2" charset="-122"/>
              </a:rPr>
              <a:t>bàn</a:t>
            </a:r>
            <a:r>
              <a:rPr lang="en-US" sz="6000" b="1" spc="10" dirty="0">
                <a:effectLst/>
                <a:latin typeface="Calibri" panose="020F0502020204030204" pitchFamily="34" charset="0"/>
                <a:ea typeface="SimSun" panose="02010600030101010101" pitchFamily="2" charset="-122"/>
              </a:rPr>
              <a:t>.</a:t>
            </a:r>
          </a:p>
        </p:txBody>
      </p:sp>
      <p:pic>
        <p:nvPicPr>
          <p:cNvPr id="9" name="Picture 8">
            <a:extLst>
              <a:ext uri="{FF2B5EF4-FFF2-40B4-BE49-F238E27FC236}">
                <a16:creationId xmlns:a16="http://schemas.microsoft.com/office/drawing/2014/main" id="{175FEB67-FE8A-F8B9-7EA7-155C76A484BC}"/>
              </a:ext>
            </a:extLst>
          </p:cNvPr>
          <p:cNvPicPr>
            <a:picLocks noChangeAspect="1"/>
          </p:cNvPicPr>
          <p:nvPr/>
        </p:nvPicPr>
        <p:blipFill>
          <a:blip r:embed="rId2"/>
          <a:stretch>
            <a:fillRect/>
          </a:stretch>
        </p:blipFill>
        <p:spPr>
          <a:xfrm>
            <a:off x="0" y="1333499"/>
            <a:ext cx="18288000" cy="8923901"/>
          </a:xfrm>
          <a:prstGeom prst="rect">
            <a:avLst/>
          </a:prstGeom>
        </p:spPr>
      </p:pic>
    </p:spTree>
    <p:extLst>
      <p:ext uri="{BB962C8B-B14F-4D97-AF65-F5344CB8AC3E}">
        <p14:creationId xmlns:p14="http://schemas.microsoft.com/office/powerpoint/2010/main" val="5625748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3172F-0257-BBA2-EB4F-40FD0C4A5CA7}"/>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44E3E1BE-8768-88FA-837E-4E736583392A}"/>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AD860A24-493A-54B8-E77A-9A7A789A9F7D}"/>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0A7D1B5E-5A0E-90D8-0389-4DEFB5967795}"/>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97B872B4-E27C-C933-490C-034F3362D200}"/>
              </a:ext>
            </a:extLst>
          </p:cNvPr>
          <p:cNvSpPr txBox="1"/>
          <p:nvPr/>
        </p:nvSpPr>
        <p:spPr>
          <a:xfrm>
            <a:off x="34412" y="-33230"/>
            <a:ext cx="16881987" cy="923330"/>
          </a:xfrm>
          <a:prstGeom prst="rect">
            <a:avLst/>
          </a:prstGeom>
          <a:noFill/>
        </p:spPr>
        <p:txBody>
          <a:bodyPr wrap="square">
            <a:spAutoFit/>
          </a:bodyPr>
          <a:lstStyle/>
          <a:p>
            <a:r>
              <a:rPr lang="vi-VN" sz="5400" b="1" kern="0" dirty="0">
                <a:effectLst/>
                <a:latin typeface="Calibri" panose="020F0502020204030204" pitchFamily="34" charset="0"/>
                <a:ea typeface="Calibri" panose="020F0502020204030204" pitchFamily="34" charset="0"/>
                <a:cs typeface="Calibri" panose="020F0502020204030204" pitchFamily="34" charset="0"/>
              </a:rPr>
              <a:t>- </a:t>
            </a:r>
            <a:r>
              <a:rPr lang="en-US" sz="5400" b="1" kern="0" dirty="0">
                <a:effectLst/>
                <a:latin typeface="Calibri" panose="020F0502020204030204" pitchFamily="34" charset="0"/>
                <a:ea typeface="Calibri" panose="020F0502020204030204" pitchFamily="34" charset="0"/>
                <a:cs typeface="Calibri" panose="020F0502020204030204" pitchFamily="34" charset="0"/>
              </a:rPr>
              <a:t>Giao </a:t>
            </a:r>
            <a:r>
              <a:rPr lang="en-US" sz="5400" b="1" kern="0" dirty="0" err="1">
                <a:effectLst/>
                <a:latin typeface="Calibri" panose="020F0502020204030204" pitchFamily="34" charset="0"/>
                <a:ea typeface="Calibri" panose="020F0502020204030204" pitchFamily="34" charset="0"/>
                <a:cs typeface="Calibri" panose="020F0502020204030204" pitchFamily="34" charset="0"/>
              </a:rPr>
              <a:t>diện</a:t>
            </a:r>
            <a:r>
              <a:rPr lang="en-US" sz="5400" b="1" kern="0" dirty="0">
                <a:effectLst/>
                <a:latin typeface="Calibri" panose="020F0502020204030204" pitchFamily="34" charset="0"/>
                <a:ea typeface="Calibri" panose="020F0502020204030204" pitchFamily="34" charset="0"/>
                <a:cs typeface="Calibri" panose="020F0502020204030204" pitchFamily="34" charset="0"/>
              </a:rPr>
              <a:t> </a:t>
            </a:r>
            <a:r>
              <a:rPr lang="en-US" sz="5400" b="1" kern="0" dirty="0" err="1">
                <a:effectLst/>
                <a:latin typeface="Calibri" panose="020F0502020204030204" pitchFamily="34" charset="0"/>
                <a:ea typeface="Calibri" panose="020F0502020204030204" pitchFamily="34" charset="0"/>
                <a:cs typeface="Calibri" panose="020F0502020204030204" pitchFamily="34" charset="0"/>
              </a:rPr>
              <a:t>khi</a:t>
            </a:r>
            <a:r>
              <a:rPr lang="en-US" sz="5400" b="1" kern="0" dirty="0">
                <a:effectLst/>
                <a:latin typeface="Calibri" panose="020F0502020204030204" pitchFamily="34" charset="0"/>
                <a:ea typeface="Calibri" panose="020F0502020204030204" pitchFamily="34" charset="0"/>
                <a:cs typeface="Calibri" panose="020F0502020204030204" pitchFamily="34" charset="0"/>
              </a:rPr>
              <a:t> </a:t>
            </a:r>
            <a:r>
              <a:rPr lang="en-US" sz="5400" b="1" kern="0" dirty="0" err="1">
                <a:effectLst/>
                <a:latin typeface="Calibri" panose="020F0502020204030204" pitchFamily="34" charset="0"/>
                <a:ea typeface="Calibri" panose="020F0502020204030204" pitchFamily="34" charset="0"/>
                <a:cs typeface="Calibri" panose="020F0502020204030204" pitchFamily="34" charset="0"/>
              </a:rPr>
              <a:t>xem</a:t>
            </a:r>
            <a:r>
              <a:rPr lang="vi-VN" sz="5400" b="1" kern="0" dirty="0">
                <a:effectLst/>
                <a:latin typeface="Calibri" panose="020F0502020204030204" pitchFamily="34" charset="0"/>
                <a:ea typeface="Calibri" panose="020F0502020204030204" pitchFamily="34" charset="0"/>
                <a:cs typeface="Calibri" panose="020F0502020204030204" pitchFamily="34" charset="0"/>
              </a:rPr>
              <a:t> thông tin bàn</a:t>
            </a:r>
            <a:r>
              <a:rPr lang="en-US" sz="5400" b="1" kern="0" dirty="0">
                <a:effectLst/>
                <a:latin typeface="Calibri" panose="020F0502020204030204" pitchFamily="34" charset="0"/>
                <a:ea typeface="Calibri" panose="020F0502020204030204" pitchFamily="34" charset="0"/>
                <a:cs typeface="Calibri" panose="020F0502020204030204" pitchFamily="34" charset="0"/>
              </a:rPr>
              <a:t>.</a:t>
            </a:r>
            <a:endParaRPr lang="en-US" sz="5400" b="1"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A096500-C620-D0BF-0359-DF50B6186D6A}"/>
              </a:ext>
            </a:extLst>
          </p:cNvPr>
          <p:cNvPicPr>
            <a:picLocks noChangeAspect="1"/>
          </p:cNvPicPr>
          <p:nvPr/>
        </p:nvPicPr>
        <p:blipFill>
          <a:blip r:embed="rId2"/>
          <a:stretch>
            <a:fillRect/>
          </a:stretch>
        </p:blipFill>
        <p:spPr>
          <a:xfrm>
            <a:off x="0" y="1831125"/>
            <a:ext cx="18288000" cy="8412772"/>
          </a:xfrm>
          <a:prstGeom prst="rect">
            <a:avLst/>
          </a:prstGeom>
        </p:spPr>
      </p:pic>
    </p:spTree>
    <p:extLst>
      <p:ext uri="{BB962C8B-B14F-4D97-AF65-F5344CB8AC3E}">
        <p14:creationId xmlns:p14="http://schemas.microsoft.com/office/powerpoint/2010/main" val="14468523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2B4C4-83E1-6A9A-F779-41454987A681}"/>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06DC7D4F-777F-AB41-B391-3D67A477162D}"/>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90FBBBDA-C45F-81BB-3B36-6A48CBF7BB84}"/>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D17E7F47-541C-90AD-1E65-517E4B804CAE}"/>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92CCBF84-B1A6-0BCB-D72E-38E14BD3E915}"/>
              </a:ext>
            </a:extLst>
          </p:cNvPr>
          <p:cNvSpPr txBox="1"/>
          <p:nvPr/>
        </p:nvSpPr>
        <p:spPr>
          <a:xfrm>
            <a:off x="228600" y="189225"/>
            <a:ext cx="178308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a:t>
            </a:r>
            <a:r>
              <a:rPr lang="en-US" sz="5400" b="1" spc="10" dirty="0" err="1">
                <a:effectLst/>
                <a:latin typeface="Calibri" panose="020F0502020204030204" pitchFamily="34" charset="0"/>
                <a:ea typeface="SimSun" panose="02010600030101010101" pitchFamily="2" charset="-122"/>
              </a:rPr>
              <a:t>nhập</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thông</a:t>
            </a:r>
            <a:r>
              <a:rPr lang="en-US" sz="5400" b="1" spc="10" dirty="0">
                <a:effectLst/>
                <a:latin typeface="Calibri" panose="020F0502020204030204" pitchFamily="34" charset="0"/>
                <a:ea typeface="SimSun" panose="02010600030101010101" pitchFamily="2" charset="-122"/>
              </a:rPr>
              <a:t> tin </a:t>
            </a:r>
            <a:r>
              <a:rPr lang="en-US" sz="5400" b="1" spc="10" dirty="0" err="1">
                <a:effectLst/>
                <a:latin typeface="Calibri" panose="020F0502020204030204" pitchFamily="34" charset="0"/>
                <a:ea typeface="SimSun" panose="02010600030101010101" pitchFamily="2" charset="-122"/>
              </a:rPr>
              <a:t>khách</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hàng</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khi</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đặt</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bàn</a:t>
            </a:r>
            <a:r>
              <a:rPr lang="en-US" sz="5400" b="1" spc="10" dirty="0">
                <a:effectLst/>
                <a:latin typeface="Calibri" panose="020F0502020204030204" pitchFamily="34" charset="0"/>
                <a:ea typeface="SimSun" panose="02010600030101010101" pitchFamily="2" charset="-122"/>
              </a:rPr>
              <a:t>.</a:t>
            </a:r>
          </a:p>
        </p:txBody>
      </p:sp>
      <p:pic>
        <p:nvPicPr>
          <p:cNvPr id="2" name="Picture 1">
            <a:extLst>
              <a:ext uri="{FF2B5EF4-FFF2-40B4-BE49-F238E27FC236}">
                <a16:creationId xmlns:a16="http://schemas.microsoft.com/office/drawing/2014/main" id="{2FEDB3A2-DA26-FCCB-C733-84196D9843CC}"/>
              </a:ext>
            </a:extLst>
          </p:cNvPr>
          <p:cNvPicPr>
            <a:picLocks noChangeAspect="1"/>
          </p:cNvPicPr>
          <p:nvPr/>
        </p:nvPicPr>
        <p:blipFill>
          <a:blip r:embed="rId2"/>
          <a:stretch>
            <a:fillRect/>
          </a:stretch>
        </p:blipFill>
        <p:spPr>
          <a:xfrm>
            <a:off x="0" y="1428750"/>
            <a:ext cx="18288000" cy="8858250"/>
          </a:xfrm>
          <a:prstGeom prst="rect">
            <a:avLst/>
          </a:prstGeom>
        </p:spPr>
      </p:pic>
    </p:spTree>
    <p:extLst>
      <p:ext uri="{BB962C8B-B14F-4D97-AF65-F5344CB8AC3E}">
        <p14:creationId xmlns:p14="http://schemas.microsoft.com/office/powerpoint/2010/main" val="11387265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5A73-4E82-1AD5-120F-86F4BE813DF7}"/>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9B10C19B-1B06-0AF7-EE7B-8F942D56EDEB}"/>
              </a:ext>
            </a:extLst>
          </p:cNvPr>
          <p:cNvGrpSpPr/>
          <p:nvPr/>
        </p:nvGrpSpPr>
        <p:grpSpPr>
          <a:xfrm>
            <a:off x="7440176" y="1544111"/>
            <a:ext cx="13189929" cy="2344254"/>
            <a:chOff x="0" y="-99060"/>
            <a:chExt cx="12561837" cy="3125673"/>
          </a:xfrm>
        </p:grpSpPr>
        <p:sp>
          <p:nvSpPr>
            <p:cNvPr id="5" name="TextBox 5">
              <a:extLst>
                <a:ext uri="{FF2B5EF4-FFF2-40B4-BE49-F238E27FC236}">
                  <a16:creationId xmlns:a16="http://schemas.microsoft.com/office/drawing/2014/main" id="{C5F3B12C-8314-D0C6-CC94-69BA38D881F9}"/>
                </a:ext>
              </a:extLst>
            </p:cNvPr>
            <p:cNvSpPr txBox="1"/>
            <p:nvPr/>
          </p:nvSpPr>
          <p:spPr>
            <a:xfrm>
              <a:off x="0" y="2369167"/>
              <a:ext cx="12380964" cy="657446"/>
            </a:xfrm>
            <a:prstGeom prst="rect">
              <a:avLst/>
            </a:prstGeom>
          </p:spPr>
          <p:txBody>
            <a:bodyPr lIns="0" tIns="0" rIns="0" bIns="0" rtlCol="0" anchor="t">
              <a:spAutoFit/>
            </a:bodyPr>
            <a:lstStyle/>
            <a:p>
              <a:pPr marL="609917" lvl="1" indent="-304959" algn="l">
                <a:lnSpc>
                  <a:spcPts val="3954"/>
                </a:lnSpc>
                <a:buFont typeface="Arial"/>
                <a:buChar char="•"/>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3DC2FD75-E01A-DDD6-40AE-28FE711DC93D}"/>
                </a:ext>
              </a:extLst>
            </p:cNvPr>
            <p:cNvSpPr txBox="1"/>
            <p:nvPr/>
          </p:nvSpPr>
          <p:spPr>
            <a:xfrm>
              <a:off x="180873" y="-99060"/>
              <a:ext cx="12380964" cy="1003694"/>
            </a:xfrm>
            <a:prstGeom prst="rect">
              <a:avLst/>
            </a:prstGeom>
          </p:spPr>
          <p:txBody>
            <a:bodyPr lIns="0" tIns="0" rIns="0" bIns="0" rtlCol="0" anchor="t">
              <a:spAutoFit/>
            </a:bodyPr>
            <a:lstStyle/>
            <a:p>
              <a:pPr algn="l">
                <a:lnSpc>
                  <a:spcPts val="6719"/>
                </a:lnSpc>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E5A440B4-33A0-53F5-5C35-31E47AB65489}"/>
              </a:ext>
            </a:extLst>
          </p:cNvPr>
          <p:cNvSpPr txBox="1"/>
          <p:nvPr/>
        </p:nvSpPr>
        <p:spPr>
          <a:xfrm>
            <a:off x="457200" y="342900"/>
            <a:ext cx="168402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cs typeface="Calibri" panose="020F0502020204030204" pitchFamily="34" charset="0"/>
              </a:rPr>
              <a:t>Giao diện ghi nhận thông tin khách hàng khi đặt bàn.</a:t>
            </a:r>
            <a:endParaRPr lang="en-US" sz="5400" b="1" spc="10" dirty="0">
              <a:effectLst/>
              <a:latin typeface="Calibri" panose="020F0502020204030204" pitchFamily="34" charset="0"/>
              <a:ea typeface="SimSun" panose="02010600030101010101" pitchFamily="2" charset="-122"/>
              <a:cs typeface="Calibri" panose="020F0502020204030204" pitchFamily="34" charset="0"/>
            </a:endParaRPr>
          </a:p>
        </p:txBody>
      </p:sp>
      <p:pic>
        <p:nvPicPr>
          <p:cNvPr id="7" name="Picture 6">
            <a:extLst>
              <a:ext uri="{FF2B5EF4-FFF2-40B4-BE49-F238E27FC236}">
                <a16:creationId xmlns:a16="http://schemas.microsoft.com/office/drawing/2014/main" id="{168DCE79-6CE6-0B69-2C2D-77B2C491CD42}"/>
              </a:ext>
            </a:extLst>
          </p:cNvPr>
          <p:cNvPicPr>
            <a:picLocks noChangeAspect="1"/>
          </p:cNvPicPr>
          <p:nvPr/>
        </p:nvPicPr>
        <p:blipFill>
          <a:blip r:embed="rId2"/>
          <a:stretch>
            <a:fillRect/>
          </a:stretch>
        </p:blipFill>
        <p:spPr>
          <a:xfrm>
            <a:off x="0" y="1790700"/>
            <a:ext cx="18288000" cy="8420100"/>
          </a:xfrm>
          <a:prstGeom prst="rect">
            <a:avLst/>
          </a:prstGeom>
        </p:spPr>
      </p:pic>
    </p:spTree>
    <p:extLst>
      <p:ext uri="{BB962C8B-B14F-4D97-AF65-F5344CB8AC3E}">
        <p14:creationId xmlns:p14="http://schemas.microsoft.com/office/powerpoint/2010/main" val="3290208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BAAE4-F237-DEA4-AF2D-658784676CD8}"/>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85F9DBB8-2812-E79C-66FC-B989AFA5EC4E}"/>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9DF52ACD-3CB7-EBF7-41B9-995D3DE54E48}"/>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7430896E-57E3-C009-28FD-B9F1C64CD42D}"/>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5A851111-9178-9277-2D42-4349618F8CBC}"/>
              </a:ext>
            </a:extLst>
          </p:cNvPr>
          <p:cNvSpPr txBox="1"/>
          <p:nvPr/>
        </p:nvSpPr>
        <p:spPr>
          <a:xfrm>
            <a:off x="457200" y="190500"/>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a:t>
            </a:r>
            <a:r>
              <a:rPr lang="en-US" sz="5400" b="1" spc="10" dirty="0" err="1">
                <a:effectLst/>
                <a:latin typeface="Calibri" panose="020F0502020204030204" pitchFamily="34" charset="0"/>
                <a:ea typeface="SimSun" panose="02010600030101010101" pitchFamily="2" charset="-122"/>
              </a:rPr>
              <a:t>chuyển</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bàn</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8BF54881-0CE4-4642-7C48-94EA7BC90303}"/>
              </a:ext>
            </a:extLst>
          </p:cNvPr>
          <p:cNvPicPr>
            <a:picLocks noChangeAspect="1"/>
          </p:cNvPicPr>
          <p:nvPr/>
        </p:nvPicPr>
        <p:blipFill>
          <a:blip r:embed="rId2"/>
          <a:stretch>
            <a:fillRect/>
          </a:stretch>
        </p:blipFill>
        <p:spPr>
          <a:xfrm>
            <a:off x="-1" y="1409700"/>
            <a:ext cx="18288001" cy="8877300"/>
          </a:xfrm>
          <a:prstGeom prst="rect">
            <a:avLst/>
          </a:prstGeom>
        </p:spPr>
      </p:pic>
    </p:spTree>
    <p:extLst>
      <p:ext uri="{BB962C8B-B14F-4D97-AF65-F5344CB8AC3E}">
        <p14:creationId xmlns:p14="http://schemas.microsoft.com/office/powerpoint/2010/main" val="3394451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8B34D8-0B2E-BA6F-7521-8D58134B476A}"/>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9FAA939-185B-3689-3268-7EC1284443C4}"/>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chi </a:t>
            </a:r>
            <a:r>
              <a:rPr lang="en-US" sz="7200" b="1" kern="1200" dirty="0" err="1">
                <a:solidFill>
                  <a:srgbClr val="FFFFFF"/>
                </a:solidFill>
                <a:latin typeface="+mj-lt"/>
                <a:ea typeface="+mj-ea"/>
                <a:cs typeface="+mj-cs"/>
              </a:rPr>
              <a:t>tiết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món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19C9EA3-0279-2CED-364C-A97F0926C51F}"/>
              </a:ext>
            </a:extLst>
          </p:cNvPr>
          <p:cNvPicPr>
            <a:picLocks noChangeAspect="1"/>
          </p:cNvPicPr>
          <p:nvPr/>
        </p:nvPicPr>
        <p:blipFill rotWithShape="1">
          <a:blip r:embed="rId3"/>
          <a:srcRect b="1585"/>
          <a:stretch/>
        </p:blipFill>
        <p:spPr>
          <a:xfrm>
            <a:off x="1787414" y="3467100"/>
            <a:ext cx="14713166" cy="4759843"/>
          </a:xfrm>
          <a:prstGeom prst="rect">
            <a:avLst/>
          </a:prstGeom>
        </p:spPr>
      </p:pic>
    </p:spTree>
    <p:extLst>
      <p:ext uri="{BB962C8B-B14F-4D97-AF65-F5344CB8AC3E}">
        <p14:creationId xmlns:p14="http://schemas.microsoft.com/office/powerpoint/2010/main" val="1497164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0698B-C359-E225-EB92-DB733524BC8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82BF30C4-1540-2294-2D24-D873135E2DC6}"/>
              </a:ext>
            </a:extLst>
          </p:cNvPr>
          <p:cNvGrpSpPr/>
          <p:nvPr/>
        </p:nvGrpSpPr>
        <p:grpSpPr>
          <a:xfrm>
            <a:off x="7973577" y="1831125"/>
            <a:ext cx="9421378" cy="2344255"/>
            <a:chOff x="0" y="-99060"/>
            <a:chExt cx="12561837" cy="3125673"/>
          </a:xfrm>
        </p:grpSpPr>
        <p:sp>
          <p:nvSpPr>
            <p:cNvPr id="5" name="TextBox 5">
              <a:extLst>
                <a:ext uri="{FF2B5EF4-FFF2-40B4-BE49-F238E27FC236}">
                  <a16:creationId xmlns:a16="http://schemas.microsoft.com/office/drawing/2014/main" id="{EA58AE95-AB9D-A00A-C5CC-CED6F4D64B15}"/>
                </a:ext>
              </a:extLst>
            </p:cNvPr>
            <p:cNvSpPr txBox="1"/>
            <p:nvPr/>
          </p:nvSpPr>
          <p:spPr>
            <a:xfrm>
              <a:off x="0" y="2369168"/>
              <a:ext cx="12380964" cy="657445"/>
            </a:xfrm>
            <a:prstGeom prst="rect">
              <a:avLst/>
            </a:prstGeom>
          </p:spPr>
          <p:txBody>
            <a:bodyPr lIns="0" tIns="0" rIns="0" bIns="0" rtlCol="0" anchor="t">
              <a:spAutoFit/>
            </a:bodyPr>
            <a:lstStyle/>
            <a:p>
              <a:pPr marL="609917" lvl="1" indent="-304959" algn="l">
                <a:lnSpc>
                  <a:spcPts val="3954"/>
                </a:lnSpc>
                <a:buFont typeface="Arial"/>
                <a:buChar char="•"/>
              </a:pPr>
              <a:endParaRPr lang="en-US" sz="3200"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4F5D671D-C220-8059-8EA0-290D0F790F76}"/>
                </a:ext>
              </a:extLst>
            </p:cNvPr>
            <p:cNvSpPr txBox="1"/>
            <p:nvPr/>
          </p:nvSpPr>
          <p:spPr>
            <a:xfrm>
              <a:off x="180873" y="-99060"/>
              <a:ext cx="12380964" cy="1023357"/>
            </a:xfrm>
            <a:prstGeom prst="rect">
              <a:avLst/>
            </a:prstGeom>
          </p:spPr>
          <p:txBody>
            <a:bodyPr lIns="0" tIns="0" rIns="0" bIns="0" rtlCol="0" anchor="t">
              <a:spAutoFit/>
            </a:bodyPr>
            <a:lstStyle/>
            <a:p>
              <a:pPr algn="l">
                <a:lnSpc>
                  <a:spcPts val="6719"/>
                </a:lnSpc>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42607D42-A060-739D-E285-4DB46A1EBC97}"/>
              </a:ext>
            </a:extLst>
          </p:cNvPr>
          <p:cNvSpPr txBox="1"/>
          <p:nvPr/>
        </p:nvSpPr>
        <p:spPr>
          <a:xfrm>
            <a:off x="228600" y="265425"/>
            <a:ext cx="146304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cs typeface="Calibri" panose="020F0502020204030204" pitchFamily="34" charset="0"/>
              </a:rPr>
              <a:t>Giao diện chọn các hình thức thanh toán </a:t>
            </a:r>
            <a:endParaRPr lang="en-US" sz="5400" b="1" spc="10" dirty="0">
              <a:effectLst/>
              <a:latin typeface="Calibri" panose="020F0502020204030204" pitchFamily="34" charset="0"/>
              <a:ea typeface="SimSun" panose="02010600030101010101" pitchFamily="2" charset="-122"/>
              <a:cs typeface="Calibri" panose="020F0502020204030204" pitchFamily="34" charset="0"/>
            </a:endParaRPr>
          </a:p>
        </p:txBody>
      </p:sp>
      <p:pic>
        <p:nvPicPr>
          <p:cNvPr id="2" name="Picture 1">
            <a:extLst>
              <a:ext uri="{FF2B5EF4-FFF2-40B4-BE49-F238E27FC236}">
                <a16:creationId xmlns:a16="http://schemas.microsoft.com/office/drawing/2014/main" id="{14B62F4C-4162-8F6E-D970-700A71389B89}"/>
              </a:ext>
            </a:extLst>
          </p:cNvPr>
          <p:cNvPicPr>
            <a:picLocks noChangeAspect="1"/>
          </p:cNvPicPr>
          <p:nvPr/>
        </p:nvPicPr>
        <p:blipFill>
          <a:blip r:embed="rId2"/>
          <a:stretch>
            <a:fillRect/>
          </a:stretch>
        </p:blipFill>
        <p:spPr>
          <a:xfrm>
            <a:off x="0" y="1633399"/>
            <a:ext cx="18288000" cy="8615501"/>
          </a:xfrm>
          <a:prstGeom prst="rect">
            <a:avLst/>
          </a:prstGeom>
        </p:spPr>
      </p:pic>
    </p:spTree>
    <p:extLst>
      <p:ext uri="{BB962C8B-B14F-4D97-AF65-F5344CB8AC3E}">
        <p14:creationId xmlns:p14="http://schemas.microsoft.com/office/powerpoint/2010/main" val="13493043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420DA-3BC5-25AE-03CD-C5E7D73102C9}"/>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DDB8A25B-BD7C-E12A-D9BE-3392BF2D9AAA}"/>
              </a:ext>
            </a:extLst>
          </p:cNvPr>
          <p:cNvGrpSpPr/>
          <p:nvPr/>
        </p:nvGrpSpPr>
        <p:grpSpPr>
          <a:xfrm>
            <a:off x="7973577" y="1831125"/>
            <a:ext cx="9421378" cy="2344254"/>
            <a:chOff x="0" y="-99060"/>
            <a:chExt cx="12561837" cy="3125673"/>
          </a:xfrm>
        </p:grpSpPr>
        <p:sp>
          <p:nvSpPr>
            <p:cNvPr id="5" name="TextBox 5">
              <a:extLst>
                <a:ext uri="{FF2B5EF4-FFF2-40B4-BE49-F238E27FC236}">
                  <a16:creationId xmlns:a16="http://schemas.microsoft.com/office/drawing/2014/main" id="{D1D93206-05C3-4237-DF65-695DFC613930}"/>
                </a:ext>
              </a:extLst>
            </p:cNvPr>
            <p:cNvSpPr txBox="1"/>
            <p:nvPr/>
          </p:nvSpPr>
          <p:spPr>
            <a:xfrm>
              <a:off x="0" y="2369167"/>
              <a:ext cx="12380964" cy="657446"/>
            </a:xfrm>
            <a:prstGeom prst="rect">
              <a:avLst/>
            </a:prstGeom>
          </p:spPr>
          <p:txBody>
            <a:bodyPr lIns="0" tIns="0" rIns="0" bIns="0" rtlCol="0" anchor="t">
              <a:spAutoFit/>
            </a:bodyPr>
            <a:lstStyle/>
            <a:p>
              <a:pPr marL="609917" lvl="1" indent="-304959" algn="l">
                <a:lnSpc>
                  <a:spcPts val="3954"/>
                </a:lnSpc>
                <a:buFont typeface="Arial"/>
                <a:buChar char="•"/>
              </a:pPr>
              <a:endParaRPr lang="en-US" sz="3200"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1C64E993-8B7A-819E-A3E1-AB9CAF7C9067}"/>
                </a:ext>
              </a:extLst>
            </p:cNvPr>
            <p:cNvSpPr txBox="1"/>
            <p:nvPr/>
          </p:nvSpPr>
          <p:spPr>
            <a:xfrm>
              <a:off x="180873" y="-99060"/>
              <a:ext cx="12380964" cy="1003694"/>
            </a:xfrm>
            <a:prstGeom prst="rect">
              <a:avLst/>
            </a:prstGeom>
          </p:spPr>
          <p:txBody>
            <a:bodyPr lIns="0" tIns="0" rIns="0" bIns="0" rtlCol="0" anchor="t">
              <a:spAutoFit/>
            </a:bodyPr>
            <a:lstStyle/>
            <a:p>
              <a:pPr algn="l">
                <a:lnSpc>
                  <a:spcPts val="6719"/>
                </a:lnSpc>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38D8C6EA-2A25-805B-4E71-82FEE4EF5455}"/>
              </a:ext>
            </a:extLst>
          </p:cNvPr>
          <p:cNvSpPr txBox="1"/>
          <p:nvPr/>
        </p:nvSpPr>
        <p:spPr>
          <a:xfrm>
            <a:off x="457200" y="419100"/>
            <a:ext cx="11887200" cy="923330"/>
          </a:xfrm>
          <a:prstGeom prst="rect">
            <a:avLst/>
          </a:prstGeom>
          <a:noFill/>
        </p:spPr>
        <p:txBody>
          <a:bodyPr wrap="square">
            <a:spAutoFit/>
          </a:bodyPr>
          <a:lstStyle/>
          <a:p>
            <a:r>
              <a:rPr lang="vi-VN" sz="5400" b="1" kern="0" dirty="0">
                <a:effectLst/>
                <a:latin typeface="Calibri" panose="020F0502020204030204" pitchFamily="34" charset="0"/>
                <a:ea typeface="Calibri" panose="020F0502020204030204" pitchFamily="34" charset="0"/>
                <a:cs typeface="Calibri" panose="020F0502020204030204" pitchFamily="34" charset="0"/>
              </a:rPr>
              <a:t>- </a:t>
            </a:r>
            <a:r>
              <a:rPr lang="en-US" sz="5400" b="1" kern="0" dirty="0">
                <a:effectLst/>
                <a:latin typeface="Calibri" panose="020F0502020204030204" pitchFamily="34" charset="0"/>
                <a:ea typeface="Calibri" panose="020F0502020204030204" pitchFamily="34" charset="0"/>
                <a:cs typeface="Calibri" panose="020F0502020204030204" pitchFamily="34" charset="0"/>
              </a:rPr>
              <a:t>Giao </a:t>
            </a:r>
            <a:r>
              <a:rPr lang="en-US" sz="5400" b="1" kern="0" dirty="0" err="1">
                <a:effectLst/>
                <a:latin typeface="Calibri" panose="020F0502020204030204" pitchFamily="34" charset="0"/>
                <a:ea typeface="Calibri" panose="020F0502020204030204" pitchFamily="34" charset="0"/>
                <a:cs typeface="Calibri" panose="020F0502020204030204" pitchFamily="34" charset="0"/>
              </a:rPr>
              <a:t>diện</a:t>
            </a:r>
            <a:r>
              <a:rPr lang="en-US" sz="5400" b="1" kern="0" dirty="0">
                <a:effectLst/>
                <a:latin typeface="Calibri" panose="020F0502020204030204" pitchFamily="34" charset="0"/>
                <a:ea typeface="Calibri" panose="020F0502020204030204" pitchFamily="34" charset="0"/>
                <a:cs typeface="Calibri" panose="020F0502020204030204" pitchFamily="34" charset="0"/>
              </a:rPr>
              <a:t> </a:t>
            </a:r>
            <a:r>
              <a:rPr lang="en-US" sz="5400" b="1" kern="0" dirty="0" err="1">
                <a:effectLst/>
                <a:latin typeface="Calibri" panose="020F0502020204030204" pitchFamily="34" charset="0"/>
                <a:ea typeface="Calibri" panose="020F0502020204030204" pitchFamily="34" charset="0"/>
                <a:cs typeface="Calibri" panose="020F0502020204030204" pitchFamily="34" charset="0"/>
              </a:rPr>
              <a:t>thanh</a:t>
            </a:r>
            <a:r>
              <a:rPr lang="en-US" sz="5400" b="1" kern="0" dirty="0">
                <a:effectLst/>
                <a:latin typeface="Calibri" panose="020F0502020204030204" pitchFamily="34" charset="0"/>
                <a:ea typeface="Calibri" panose="020F0502020204030204" pitchFamily="34" charset="0"/>
                <a:cs typeface="Calibri" panose="020F0502020204030204" pitchFamily="34" charset="0"/>
              </a:rPr>
              <a:t> </a:t>
            </a:r>
            <a:r>
              <a:rPr lang="en-US" sz="5400" b="1" kern="0" dirty="0" err="1">
                <a:effectLst/>
                <a:latin typeface="Calibri" panose="020F0502020204030204" pitchFamily="34" charset="0"/>
                <a:ea typeface="Calibri" panose="020F0502020204030204" pitchFamily="34" charset="0"/>
                <a:cs typeface="Calibri" panose="020F0502020204030204" pitchFamily="34" charset="0"/>
              </a:rPr>
              <a:t>toán</a:t>
            </a:r>
            <a:r>
              <a:rPr lang="en-US" sz="5400" b="1" kern="0" dirty="0">
                <a:effectLst/>
                <a:latin typeface="Calibri" panose="020F0502020204030204" pitchFamily="34" charset="0"/>
                <a:ea typeface="Calibri" panose="020F0502020204030204" pitchFamily="34" charset="0"/>
                <a:cs typeface="Calibri" panose="020F0502020204030204" pitchFamily="34" charset="0"/>
              </a:rPr>
              <a:t> </a:t>
            </a:r>
            <a:r>
              <a:rPr lang="en-US" sz="5400" b="1" kern="0" dirty="0" err="1">
                <a:effectLst/>
                <a:latin typeface="Calibri" panose="020F0502020204030204" pitchFamily="34" charset="0"/>
                <a:ea typeface="Calibri" panose="020F0502020204030204" pitchFamily="34" charset="0"/>
                <a:cs typeface="Calibri" panose="020F0502020204030204" pitchFamily="34" charset="0"/>
              </a:rPr>
              <a:t>bằng</a:t>
            </a:r>
            <a:r>
              <a:rPr lang="en-US" sz="5400" b="1" kern="0" dirty="0">
                <a:effectLst/>
                <a:latin typeface="Calibri" panose="020F0502020204030204" pitchFamily="34" charset="0"/>
                <a:ea typeface="Calibri" panose="020F0502020204030204" pitchFamily="34" charset="0"/>
                <a:cs typeface="Calibri" panose="020F0502020204030204" pitchFamily="34" charset="0"/>
              </a:rPr>
              <a:t> </a:t>
            </a:r>
            <a:r>
              <a:rPr lang="en-US" sz="5400" b="1" kern="0" dirty="0" err="1">
                <a:effectLst/>
                <a:latin typeface="Calibri" panose="020F0502020204030204" pitchFamily="34" charset="0"/>
                <a:ea typeface="Calibri" panose="020F0502020204030204" pitchFamily="34" charset="0"/>
                <a:cs typeface="Calibri" panose="020F0502020204030204" pitchFamily="34" charset="0"/>
              </a:rPr>
              <a:t>tiền</a:t>
            </a:r>
            <a:r>
              <a:rPr lang="en-US" sz="5400" b="1" kern="0" dirty="0">
                <a:effectLst/>
                <a:latin typeface="Calibri" panose="020F0502020204030204" pitchFamily="34" charset="0"/>
                <a:ea typeface="Calibri" panose="020F0502020204030204" pitchFamily="34" charset="0"/>
                <a:cs typeface="Calibri" panose="020F0502020204030204" pitchFamily="34" charset="0"/>
              </a:rPr>
              <a:t> </a:t>
            </a:r>
            <a:r>
              <a:rPr lang="en-US" sz="5400" b="1" kern="0" dirty="0" err="1">
                <a:effectLst/>
                <a:latin typeface="Calibri" panose="020F0502020204030204" pitchFamily="34" charset="0"/>
                <a:ea typeface="Calibri" panose="020F0502020204030204" pitchFamily="34" charset="0"/>
                <a:cs typeface="Calibri" panose="020F0502020204030204" pitchFamily="34" charset="0"/>
              </a:rPr>
              <a:t>mặt</a:t>
            </a:r>
            <a:endParaRPr lang="en-US" sz="5400" b="1"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92F93AA-2AE3-2B39-C889-B8020997D23D}"/>
              </a:ext>
            </a:extLst>
          </p:cNvPr>
          <p:cNvPicPr>
            <a:picLocks noChangeAspect="1"/>
          </p:cNvPicPr>
          <p:nvPr/>
        </p:nvPicPr>
        <p:blipFill>
          <a:blip r:embed="rId2"/>
          <a:stretch>
            <a:fillRect/>
          </a:stretch>
        </p:blipFill>
        <p:spPr>
          <a:xfrm>
            <a:off x="0" y="1714500"/>
            <a:ext cx="18288000" cy="8572500"/>
          </a:xfrm>
          <a:prstGeom prst="rect">
            <a:avLst/>
          </a:prstGeom>
        </p:spPr>
      </p:pic>
    </p:spTree>
    <p:extLst>
      <p:ext uri="{BB962C8B-B14F-4D97-AF65-F5344CB8AC3E}">
        <p14:creationId xmlns:p14="http://schemas.microsoft.com/office/powerpoint/2010/main" val="31311922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AA666-3466-1EDC-77A7-6A1ABBA1EEF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2821178-BBCE-6DF7-B393-3EC1C5136370}"/>
              </a:ext>
            </a:extLst>
          </p:cNvPr>
          <p:cNvGrpSpPr/>
          <p:nvPr/>
        </p:nvGrpSpPr>
        <p:grpSpPr>
          <a:xfrm>
            <a:off x="7973577" y="1831125"/>
            <a:ext cx="9421378" cy="2344255"/>
            <a:chOff x="0" y="-99060"/>
            <a:chExt cx="12561837" cy="3125673"/>
          </a:xfrm>
        </p:grpSpPr>
        <p:sp>
          <p:nvSpPr>
            <p:cNvPr id="5" name="TextBox 5">
              <a:extLst>
                <a:ext uri="{FF2B5EF4-FFF2-40B4-BE49-F238E27FC236}">
                  <a16:creationId xmlns:a16="http://schemas.microsoft.com/office/drawing/2014/main" id="{3E9FA4CB-00AF-AA05-E3B4-A34D79802171}"/>
                </a:ext>
              </a:extLst>
            </p:cNvPr>
            <p:cNvSpPr txBox="1"/>
            <p:nvPr/>
          </p:nvSpPr>
          <p:spPr>
            <a:xfrm>
              <a:off x="0" y="2369168"/>
              <a:ext cx="12380964" cy="657445"/>
            </a:xfrm>
            <a:prstGeom prst="rect">
              <a:avLst/>
            </a:prstGeom>
          </p:spPr>
          <p:txBody>
            <a:bodyPr lIns="0" tIns="0" rIns="0" bIns="0" rtlCol="0" anchor="t">
              <a:spAutoFit/>
            </a:bodyPr>
            <a:lstStyle/>
            <a:p>
              <a:pPr marL="609917" lvl="1" indent="-304959" algn="l">
                <a:lnSpc>
                  <a:spcPts val="3954"/>
                </a:lnSpc>
                <a:buFont typeface="Arial"/>
                <a:buChar char="•"/>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FD687E50-6426-6692-B53E-6F7FCF48C659}"/>
                </a:ext>
              </a:extLst>
            </p:cNvPr>
            <p:cNvSpPr txBox="1"/>
            <p:nvPr/>
          </p:nvSpPr>
          <p:spPr>
            <a:xfrm>
              <a:off x="180873" y="-99060"/>
              <a:ext cx="12380964" cy="1023357"/>
            </a:xfrm>
            <a:prstGeom prst="rect">
              <a:avLst/>
            </a:prstGeom>
          </p:spPr>
          <p:txBody>
            <a:bodyPr lIns="0" tIns="0" rIns="0" bIns="0" rtlCol="0" anchor="t">
              <a:spAutoFit/>
            </a:bodyPr>
            <a:lstStyle/>
            <a:p>
              <a:pPr algn="l">
                <a:lnSpc>
                  <a:spcPts val="6719"/>
                </a:lnSpc>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71CD64B1-ECA7-39D6-F8B3-878B977A99AC}"/>
              </a:ext>
            </a:extLst>
          </p:cNvPr>
          <p:cNvSpPr txBox="1"/>
          <p:nvPr/>
        </p:nvSpPr>
        <p:spPr>
          <a:xfrm>
            <a:off x="609600" y="342900"/>
            <a:ext cx="112776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cs typeface="Calibri" panose="020F0502020204030204" pitchFamily="34" charset="0"/>
              </a:rPr>
              <a:t>Giao diện thanh toán bằng thẻ.</a:t>
            </a:r>
            <a:endParaRPr lang="en-US" sz="5400" b="1" spc="10" dirty="0">
              <a:effectLst/>
              <a:latin typeface="Calibri" panose="020F0502020204030204" pitchFamily="34" charset="0"/>
              <a:ea typeface="SimSun" panose="02010600030101010101" pitchFamily="2" charset="-122"/>
              <a:cs typeface="Calibri" panose="020F0502020204030204" pitchFamily="34" charset="0"/>
            </a:endParaRPr>
          </a:p>
        </p:txBody>
      </p:sp>
      <p:pic>
        <p:nvPicPr>
          <p:cNvPr id="2" name="Picture 1">
            <a:extLst>
              <a:ext uri="{FF2B5EF4-FFF2-40B4-BE49-F238E27FC236}">
                <a16:creationId xmlns:a16="http://schemas.microsoft.com/office/drawing/2014/main" id="{3FBF8882-78A2-9DD8-28A4-89F5B2758A24}"/>
              </a:ext>
            </a:extLst>
          </p:cNvPr>
          <p:cNvPicPr>
            <a:picLocks noChangeAspect="1"/>
          </p:cNvPicPr>
          <p:nvPr/>
        </p:nvPicPr>
        <p:blipFill>
          <a:blip r:embed="rId2"/>
          <a:stretch>
            <a:fillRect/>
          </a:stretch>
        </p:blipFill>
        <p:spPr>
          <a:xfrm>
            <a:off x="0" y="1485899"/>
            <a:ext cx="18288000" cy="8834371"/>
          </a:xfrm>
          <a:prstGeom prst="rect">
            <a:avLst/>
          </a:prstGeom>
        </p:spPr>
      </p:pic>
    </p:spTree>
    <p:extLst>
      <p:ext uri="{BB962C8B-B14F-4D97-AF65-F5344CB8AC3E}">
        <p14:creationId xmlns:p14="http://schemas.microsoft.com/office/powerpoint/2010/main" val="12161337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53FBA-DAD7-2F33-B6FE-02A162F3014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1673273-3269-3FF8-1FD0-4A6A2BDE653B}"/>
              </a:ext>
            </a:extLst>
          </p:cNvPr>
          <p:cNvGrpSpPr/>
          <p:nvPr/>
        </p:nvGrpSpPr>
        <p:grpSpPr>
          <a:xfrm>
            <a:off x="7973577" y="1831125"/>
            <a:ext cx="9421378" cy="2344255"/>
            <a:chOff x="0" y="-99060"/>
            <a:chExt cx="12561837" cy="3125673"/>
          </a:xfrm>
        </p:grpSpPr>
        <p:sp>
          <p:nvSpPr>
            <p:cNvPr id="5" name="TextBox 5">
              <a:extLst>
                <a:ext uri="{FF2B5EF4-FFF2-40B4-BE49-F238E27FC236}">
                  <a16:creationId xmlns:a16="http://schemas.microsoft.com/office/drawing/2014/main" id="{755D8BE5-4731-D69B-DC8A-996E1B782B2E}"/>
                </a:ext>
              </a:extLst>
            </p:cNvPr>
            <p:cNvSpPr txBox="1"/>
            <p:nvPr/>
          </p:nvSpPr>
          <p:spPr>
            <a:xfrm>
              <a:off x="0" y="2369168"/>
              <a:ext cx="12380964" cy="657445"/>
            </a:xfrm>
            <a:prstGeom prst="rect">
              <a:avLst/>
            </a:prstGeom>
          </p:spPr>
          <p:txBody>
            <a:bodyPr lIns="0" tIns="0" rIns="0" bIns="0" rtlCol="0" anchor="t">
              <a:spAutoFit/>
            </a:bodyPr>
            <a:lstStyle/>
            <a:p>
              <a:pPr marL="609917" lvl="1" indent="-304959" algn="l">
                <a:lnSpc>
                  <a:spcPts val="3954"/>
                </a:lnSpc>
                <a:buFont typeface="Arial"/>
                <a:buChar char="•"/>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2F26F6E4-F691-1551-A812-A79AD0C4B9C8}"/>
                </a:ext>
              </a:extLst>
            </p:cNvPr>
            <p:cNvSpPr txBox="1"/>
            <p:nvPr/>
          </p:nvSpPr>
          <p:spPr>
            <a:xfrm>
              <a:off x="180873" y="-99060"/>
              <a:ext cx="12380964" cy="1023357"/>
            </a:xfrm>
            <a:prstGeom prst="rect">
              <a:avLst/>
            </a:prstGeom>
          </p:spPr>
          <p:txBody>
            <a:bodyPr lIns="0" tIns="0" rIns="0" bIns="0" rtlCol="0" anchor="t">
              <a:spAutoFit/>
            </a:bodyPr>
            <a:lstStyle/>
            <a:p>
              <a:pPr algn="l">
                <a:lnSpc>
                  <a:spcPts val="6719"/>
                </a:lnSpc>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F0C55A50-5F4D-E9FF-C329-D6E3BBBF4B39}"/>
              </a:ext>
            </a:extLst>
          </p:cNvPr>
          <p:cNvSpPr txBox="1"/>
          <p:nvPr/>
        </p:nvSpPr>
        <p:spPr>
          <a:xfrm>
            <a:off x="609600" y="190500"/>
            <a:ext cx="113538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cs typeface="Calibri" panose="020F0502020204030204" pitchFamily="34" charset="0"/>
              </a:rPr>
              <a:t>Giao diện thanh toán bằng QR.</a:t>
            </a:r>
            <a:endParaRPr lang="en-US" sz="5400" b="1" spc="10" dirty="0">
              <a:effectLst/>
              <a:latin typeface="Calibri" panose="020F0502020204030204" pitchFamily="34" charset="0"/>
              <a:ea typeface="SimSun" panose="02010600030101010101" pitchFamily="2" charset="-122"/>
              <a:cs typeface="Calibri" panose="020F0502020204030204" pitchFamily="34" charset="0"/>
            </a:endParaRPr>
          </a:p>
        </p:txBody>
      </p:sp>
      <p:pic>
        <p:nvPicPr>
          <p:cNvPr id="2" name="Picture 1">
            <a:extLst>
              <a:ext uri="{FF2B5EF4-FFF2-40B4-BE49-F238E27FC236}">
                <a16:creationId xmlns:a16="http://schemas.microsoft.com/office/drawing/2014/main" id="{E2BAEB5C-393A-417B-BB61-E478077780CC}"/>
              </a:ext>
            </a:extLst>
          </p:cNvPr>
          <p:cNvPicPr>
            <a:picLocks noChangeAspect="1"/>
          </p:cNvPicPr>
          <p:nvPr/>
        </p:nvPicPr>
        <p:blipFill>
          <a:blip r:embed="rId2"/>
          <a:stretch>
            <a:fillRect/>
          </a:stretch>
        </p:blipFill>
        <p:spPr>
          <a:xfrm>
            <a:off x="-1" y="1423035"/>
            <a:ext cx="18288001" cy="8863965"/>
          </a:xfrm>
          <a:prstGeom prst="rect">
            <a:avLst/>
          </a:prstGeom>
        </p:spPr>
      </p:pic>
    </p:spTree>
    <p:extLst>
      <p:ext uri="{BB962C8B-B14F-4D97-AF65-F5344CB8AC3E}">
        <p14:creationId xmlns:p14="http://schemas.microsoft.com/office/powerpoint/2010/main" val="17130351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64852-CC6A-7629-EAE1-451E53607B3A}"/>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5E296D85-9D59-9272-E2E3-1986841628F4}"/>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D648425B-E695-800B-E566-3BFBD07CD732}"/>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1A0ED638-EECD-2402-AD35-2C4E63327923}"/>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D0EAF419-D94D-59AA-72C2-7A16BAFAB0C1}"/>
              </a:ext>
            </a:extLst>
          </p:cNvPr>
          <p:cNvSpPr txBox="1"/>
          <p:nvPr/>
        </p:nvSpPr>
        <p:spPr>
          <a:xfrm>
            <a:off x="762000" y="266700"/>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in hóa đơn</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D2BD4ABD-695F-D142-88E5-BFF43EC2A21B}"/>
              </a:ext>
            </a:extLst>
          </p:cNvPr>
          <p:cNvPicPr>
            <a:picLocks noChangeAspect="1"/>
          </p:cNvPicPr>
          <p:nvPr/>
        </p:nvPicPr>
        <p:blipFill>
          <a:blip r:embed="rId2"/>
          <a:stretch>
            <a:fillRect/>
          </a:stretch>
        </p:blipFill>
        <p:spPr>
          <a:xfrm>
            <a:off x="-1" y="1485900"/>
            <a:ext cx="18288001" cy="8848011"/>
          </a:xfrm>
          <a:prstGeom prst="rect">
            <a:avLst/>
          </a:prstGeom>
        </p:spPr>
      </p:pic>
    </p:spTree>
    <p:extLst>
      <p:ext uri="{BB962C8B-B14F-4D97-AF65-F5344CB8AC3E}">
        <p14:creationId xmlns:p14="http://schemas.microsoft.com/office/powerpoint/2010/main" val="17187659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A682C-24B9-EB13-5F73-29E997A176A3}"/>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E748758F-F3EA-6412-8AAD-E3ED0E4EE66C}"/>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D29C13DE-B252-5EF3-7A4F-0DDFD8C3D32C}"/>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A44CF16E-4A51-3A77-B704-C90AD0896BDE}"/>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F633507D-4C61-F14D-E9A6-4494662BDC2E}"/>
              </a:ext>
            </a:extLst>
          </p:cNvPr>
          <p:cNvSpPr txBox="1"/>
          <p:nvPr/>
        </p:nvSpPr>
        <p:spPr>
          <a:xfrm>
            <a:off x="457200" y="266700"/>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thực đơn.</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D4B069C1-02A9-C335-605F-C23108CE97BD}"/>
              </a:ext>
            </a:extLst>
          </p:cNvPr>
          <p:cNvPicPr>
            <a:picLocks noChangeAspect="1"/>
          </p:cNvPicPr>
          <p:nvPr/>
        </p:nvPicPr>
        <p:blipFill>
          <a:blip r:embed="rId2"/>
          <a:stretch>
            <a:fillRect/>
          </a:stretch>
        </p:blipFill>
        <p:spPr>
          <a:xfrm>
            <a:off x="0" y="1477789"/>
            <a:ext cx="18288000" cy="8847311"/>
          </a:xfrm>
          <a:prstGeom prst="rect">
            <a:avLst/>
          </a:prstGeom>
        </p:spPr>
      </p:pic>
    </p:spTree>
    <p:extLst>
      <p:ext uri="{BB962C8B-B14F-4D97-AF65-F5344CB8AC3E}">
        <p14:creationId xmlns:p14="http://schemas.microsoft.com/office/powerpoint/2010/main" val="27900762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E36CA-A474-8F3F-9641-18C9DC02C154}"/>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6F124CF7-4430-1A43-4402-BF5949AEB17D}"/>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05275B3B-C0A7-CB1A-02FD-EF5C6ECA7272}"/>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9612F896-41FE-7C38-705B-D329E9942BB7}"/>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F1E73FE6-8928-6948-0D85-CBBA215E9215}"/>
              </a:ext>
            </a:extLst>
          </p:cNvPr>
          <p:cNvSpPr txBox="1"/>
          <p:nvPr/>
        </p:nvSpPr>
        <p:spPr>
          <a:xfrm>
            <a:off x="381000" y="189225"/>
            <a:ext cx="123444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tìm kiếm món ăn theo tên.</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45188183-6DAF-35BA-4042-FAA7B5812857}"/>
              </a:ext>
            </a:extLst>
          </p:cNvPr>
          <p:cNvPicPr>
            <a:picLocks noChangeAspect="1"/>
          </p:cNvPicPr>
          <p:nvPr/>
        </p:nvPicPr>
        <p:blipFill>
          <a:blip r:embed="rId2"/>
          <a:stretch>
            <a:fillRect/>
          </a:stretch>
        </p:blipFill>
        <p:spPr>
          <a:xfrm>
            <a:off x="-20050" y="1257300"/>
            <a:ext cx="18308050" cy="9019396"/>
          </a:xfrm>
          <a:prstGeom prst="rect">
            <a:avLst/>
          </a:prstGeom>
        </p:spPr>
      </p:pic>
    </p:spTree>
    <p:extLst>
      <p:ext uri="{BB962C8B-B14F-4D97-AF65-F5344CB8AC3E}">
        <p14:creationId xmlns:p14="http://schemas.microsoft.com/office/powerpoint/2010/main" val="38999520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9C8D-0813-1F5B-B307-CA2E484D7FBA}"/>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E9997E65-3E52-EEDB-59B9-D9C96E0177DE}"/>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1642CEAA-D875-3D5A-B74D-89AD4343073E}"/>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83E9E5B7-1051-B576-36EA-276F6D81DC00}"/>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7" name="TextBox 6">
            <a:extLst>
              <a:ext uri="{FF2B5EF4-FFF2-40B4-BE49-F238E27FC236}">
                <a16:creationId xmlns:a16="http://schemas.microsoft.com/office/drawing/2014/main" id="{D76DD27F-7E92-98EC-E4EF-15FAC58873B1}"/>
              </a:ext>
            </a:extLst>
          </p:cNvPr>
          <p:cNvSpPr txBox="1"/>
          <p:nvPr/>
        </p:nvSpPr>
        <p:spPr>
          <a:xfrm>
            <a:off x="228600" y="342900"/>
            <a:ext cx="14097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thêm món ăn mới vào thực đơn</a:t>
            </a:r>
            <a:endParaRPr lang="en-US" sz="5400" b="1" spc="10" dirty="0">
              <a:effectLst/>
              <a:latin typeface="Calibri" panose="020F0502020204030204" pitchFamily="34" charset="0"/>
              <a:ea typeface="SimSun" panose="02010600030101010101" pitchFamily="2" charset="-122"/>
            </a:endParaRPr>
          </a:p>
        </p:txBody>
      </p:sp>
      <p:pic>
        <p:nvPicPr>
          <p:cNvPr id="10" name="Picture 9">
            <a:extLst>
              <a:ext uri="{FF2B5EF4-FFF2-40B4-BE49-F238E27FC236}">
                <a16:creationId xmlns:a16="http://schemas.microsoft.com/office/drawing/2014/main" id="{3D576A0E-763D-5780-83E4-D3A949FCB118}"/>
              </a:ext>
            </a:extLst>
          </p:cNvPr>
          <p:cNvPicPr>
            <a:picLocks noChangeAspect="1"/>
          </p:cNvPicPr>
          <p:nvPr/>
        </p:nvPicPr>
        <p:blipFill>
          <a:blip r:embed="rId2"/>
          <a:stretch>
            <a:fillRect/>
          </a:stretch>
        </p:blipFill>
        <p:spPr>
          <a:xfrm>
            <a:off x="0" y="1638300"/>
            <a:ext cx="18288000" cy="8648700"/>
          </a:xfrm>
          <a:prstGeom prst="rect">
            <a:avLst/>
          </a:prstGeom>
        </p:spPr>
      </p:pic>
    </p:spTree>
    <p:extLst>
      <p:ext uri="{BB962C8B-B14F-4D97-AF65-F5344CB8AC3E}">
        <p14:creationId xmlns:p14="http://schemas.microsoft.com/office/powerpoint/2010/main" val="15011211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9A466-D2D1-40C8-1167-D593C70A2287}"/>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E5AB5778-D91C-1202-B8EF-8DA228086BAF}"/>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1F74CA82-6516-6E1B-C640-B5A7406B9DD9}"/>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D8AE9A10-CDFD-40C2-466F-658E9FDC1C90}"/>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733A8802-8DDC-8F49-0AEF-C88E2F0E95FE}"/>
              </a:ext>
            </a:extLst>
          </p:cNvPr>
          <p:cNvSpPr txBox="1"/>
          <p:nvPr/>
        </p:nvSpPr>
        <p:spPr>
          <a:xfrm>
            <a:off x="381000" y="266700"/>
            <a:ext cx="173736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thêm món ăn mới vào thực đơn thành công.</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C9A9150B-C059-F50C-5D0E-3EBF7E01CE80}"/>
              </a:ext>
            </a:extLst>
          </p:cNvPr>
          <p:cNvPicPr>
            <a:picLocks noChangeAspect="1"/>
          </p:cNvPicPr>
          <p:nvPr/>
        </p:nvPicPr>
        <p:blipFill>
          <a:blip r:embed="rId2"/>
          <a:stretch>
            <a:fillRect/>
          </a:stretch>
        </p:blipFill>
        <p:spPr>
          <a:xfrm>
            <a:off x="0" y="1831125"/>
            <a:ext cx="18288000" cy="8455875"/>
          </a:xfrm>
          <a:prstGeom prst="rect">
            <a:avLst/>
          </a:prstGeom>
        </p:spPr>
      </p:pic>
    </p:spTree>
    <p:extLst>
      <p:ext uri="{BB962C8B-B14F-4D97-AF65-F5344CB8AC3E}">
        <p14:creationId xmlns:p14="http://schemas.microsoft.com/office/powerpoint/2010/main" val="4811454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73F8-EDD1-0BF4-2FCD-9E910E1DCF70}"/>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54C31370-1649-E5AA-2470-6B14EA3E9B06}"/>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018BEEBC-D8AA-1F22-90A9-9EC90029CABD}"/>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58733100-CBD4-B70A-F7DC-989EAEC3E031}"/>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CFB9FF1E-CC2B-ED1B-BF77-458AF1B26AF9}"/>
              </a:ext>
            </a:extLst>
          </p:cNvPr>
          <p:cNvSpPr txBox="1"/>
          <p:nvPr/>
        </p:nvSpPr>
        <p:spPr>
          <a:xfrm>
            <a:off x="381000" y="342900"/>
            <a:ext cx="9144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quản lý nhân viên. </a:t>
            </a:r>
            <a:endParaRPr lang="en-US" sz="5400" b="1" spc="10" dirty="0">
              <a:effectLst/>
              <a:latin typeface="Calibri" panose="020F0502020204030204" pitchFamily="34" charset="0"/>
              <a:ea typeface="SimSun" panose="02010600030101010101" pitchFamily="2" charset="-122"/>
            </a:endParaRPr>
          </a:p>
        </p:txBody>
      </p:sp>
      <p:pic>
        <p:nvPicPr>
          <p:cNvPr id="7" name="Picture 6">
            <a:extLst>
              <a:ext uri="{FF2B5EF4-FFF2-40B4-BE49-F238E27FC236}">
                <a16:creationId xmlns:a16="http://schemas.microsoft.com/office/drawing/2014/main" id="{3DF55012-74E9-B77D-0A7C-385BB48AE724}"/>
              </a:ext>
            </a:extLst>
          </p:cNvPr>
          <p:cNvPicPr>
            <a:picLocks noChangeAspect="1"/>
          </p:cNvPicPr>
          <p:nvPr/>
        </p:nvPicPr>
        <p:blipFill>
          <a:blip r:embed="rId2"/>
          <a:stretch>
            <a:fillRect/>
          </a:stretch>
        </p:blipFill>
        <p:spPr>
          <a:xfrm>
            <a:off x="0" y="1562100"/>
            <a:ext cx="18288000" cy="8724900"/>
          </a:xfrm>
          <a:prstGeom prst="rect">
            <a:avLst/>
          </a:prstGeom>
        </p:spPr>
      </p:pic>
    </p:spTree>
    <p:extLst>
      <p:ext uri="{BB962C8B-B14F-4D97-AF65-F5344CB8AC3E}">
        <p14:creationId xmlns:p14="http://schemas.microsoft.com/office/powerpoint/2010/main" val="3443713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DFCD95-95AB-4728-D56A-33C85AF27DC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E880769-4985-65C9-F991-E59DF3AA2F3A}"/>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loại</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món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F93C3E5-AE65-A83E-5FDD-C32E7E5CFF99}"/>
              </a:ext>
            </a:extLst>
          </p:cNvPr>
          <p:cNvPicPr>
            <a:picLocks noChangeAspect="1"/>
          </p:cNvPicPr>
          <p:nvPr/>
        </p:nvPicPr>
        <p:blipFill rotWithShape="1">
          <a:blip r:embed="rId3"/>
          <a:srcRect b="1656"/>
          <a:stretch/>
        </p:blipFill>
        <p:spPr>
          <a:xfrm>
            <a:off x="1752600" y="4229100"/>
            <a:ext cx="15240000" cy="3153495"/>
          </a:xfrm>
          <a:prstGeom prst="rect">
            <a:avLst/>
          </a:prstGeom>
        </p:spPr>
      </p:pic>
    </p:spTree>
    <p:extLst>
      <p:ext uri="{BB962C8B-B14F-4D97-AF65-F5344CB8AC3E}">
        <p14:creationId xmlns:p14="http://schemas.microsoft.com/office/powerpoint/2010/main" val="38802634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350DF-F810-C6A1-535D-BEE2DCF4B366}"/>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6C6919BF-A8B6-BE21-EBCF-8440B4C3E66C}"/>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F194116C-41BB-E31C-C4B1-DAAD923E97CE}"/>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AFBB175C-7400-C279-FE87-7E899E05DD61}"/>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7F5769D3-BB76-3870-D4DD-149DD94D0B74}"/>
              </a:ext>
            </a:extLst>
          </p:cNvPr>
          <p:cNvSpPr txBox="1"/>
          <p:nvPr/>
        </p:nvSpPr>
        <p:spPr>
          <a:xfrm>
            <a:off x="381000" y="265425"/>
            <a:ext cx="128016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a:t>
            </a:r>
            <a:r>
              <a:rPr lang="en-US" sz="5400" b="1" spc="10" dirty="0" err="1">
                <a:effectLst/>
                <a:latin typeface="Calibri" panose="020F0502020204030204" pitchFamily="34" charset="0"/>
                <a:ea typeface="SimSun" panose="02010600030101010101" pitchFamily="2" charset="-122"/>
              </a:rPr>
              <a:t>chỉnh</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sửa</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thông</a:t>
            </a:r>
            <a:r>
              <a:rPr lang="en-US" sz="5400" b="1" spc="10" dirty="0">
                <a:effectLst/>
                <a:latin typeface="Calibri" panose="020F0502020204030204" pitchFamily="34" charset="0"/>
                <a:ea typeface="SimSun" panose="02010600030101010101" pitchFamily="2" charset="-122"/>
              </a:rPr>
              <a:t> tin </a:t>
            </a:r>
            <a:r>
              <a:rPr lang="en-US" sz="5400" b="1" spc="10" dirty="0" err="1">
                <a:effectLst/>
                <a:latin typeface="Calibri" panose="020F0502020204030204" pitchFamily="34" charset="0"/>
                <a:ea typeface="SimSun" panose="02010600030101010101" pitchFamily="2" charset="-122"/>
              </a:rPr>
              <a:t>nhân</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viên</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0B0F63BE-02F3-0B98-695E-3DFD26A1C9B9}"/>
              </a:ext>
            </a:extLst>
          </p:cNvPr>
          <p:cNvPicPr>
            <a:picLocks noChangeAspect="1"/>
          </p:cNvPicPr>
          <p:nvPr/>
        </p:nvPicPr>
        <p:blipFill>
          <a:blip r:embed="rId2"/>
          <a:stretch>
            <a:fillRect/>
          </a:stretch>
        </p:blipFill>
        <p:spPr>
          <a:xfrm>
            <a:off x="0" y="1410556"/>
            <a:ext cx="18288000" cy="8858250"/>
          </a:xfrm>
          <a:prstGeom prst="rect">
            <a:avLst/>
          </a:prstGeom>
        </p:spPr>
      </p:pic>
    </p:spTree>
    <p:extLst>
      <p:ext uri="{BB962C8B-B14F-4D97-AF65-F5344CB8AC3E}">
        <p14:creationId xmlns:p14="http://schemas.microsoft.com/office/powerpoint/2010/main" val="37443562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81DC2-BF07-60BD-9A13-17727A748F40}"/>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18611CD5-E1FE-C24A-D65F-AB7CECDE911A}"/>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EFE8B110-05A6-8C1E-D620-3EA28F52A43B}"/>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84462904-19FE-C17F-747F-81460550758B}"/>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95855E4D-99F9-55D5-41BF-A29557A9B03E}"/>
              </a:ext>
            </a:extLst>
          </p:cNvPr>
          <p:cNvSpPr txBox="1"/>
          <p:nvPr/>
        </p:nvSpPr>
        <p:spPr>
          <a:xfrm>
            <a:off x="381000" y="114300"/>
            <a:ext cx="128778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a:t>
            </a:r>
            <a:r>
              <a:rPr lang="en-US" sz="5400" b="1" spc="10" dirty="0" err="1">
                <a:effectLst/>
                <a:latin typeface="Calibri" panose="020F0502020204030204" pitchFamily="34" charset="0"/>
                <a:ea typeface="SimSun" panose="02010600030101010101" pitchFamily="2" charset="-122"/>
              </a:rPr>
              <a:t>xếp</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lịch</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nhân</a:t>
            </a:r>
            <a:r>
              <a:rPr lang="en-US" sz="5400" b="1" spc="10" dirty="0">
                <a:effectLst/>
                <a:latin typeface="Calibri" panose="020F0502020204030204" pitchFamily="34" charset="0"/>
                <a:ea typeface="SimSun" panose="02010600030101010101" pitchFamily="2" charset="-122"/>
              </a:rPr>
              <a:t> </a:t>
            </a:r>
            <a:r>
              <a:rPr lang="en-US" sz="5400" b="1" spc="10" dirty="0" err="1">
                <a:effectLst/>
                <a:latin typeface="Calibri" panose="020F0502020204030204" pitchFamily="34" charset="0"/>
                <a:ea typeface="SimSun" panose="02010600030101010101" pitchFamily="2" charset="-122"/>
              </a:rPr>
              <a:t>viên</a:t>
            </a:r>
            <a:endParaRPr lang="en-US" sz="5400" b="1" spc="10" dirty="0">
              <a:effectLst/>
              <a:latin typeface="Calibri" panose="020F0502020204030204" pitchFamily="34" charset="0"/>
              <a:ea typeface="SimSun" panose="02010600030101010101" pitchFamily="2" charset="-122"/>
            </a:endParaRPr>
          </a:p>
        </p:txBody>
      </p:sp>
      <p:pic>
        <p:nvPicPr>
          <p:cNvPr id="7" name="Picture 6">
            <a:extLst>
              <a:ext uri="{FF2B5EF4-FFF2-40B4-BE49-F238E27FC236}">
                <a16:creationId xmlns:a16="http://schemas.microsoft.com/office/drawing/2014/main" id="{DAFE5656-0FC0-C374-1B25-5C5EC02B28A7}"/>
              </a:ext>
            </a:extLst>
          </p:cNvPr>
          <p:cNvPicPr>
            <a:picLocks noChangeAspect="1"/>
          </p:cNvPicPr>
          <p:nvPr/>
        </p:nvPicPr>
        <p:blipFill>
          <a:blip r:embed="rId2"/>
          <a:stretch>
            <a:fillRect/>
          </a:stretch>
        </p:blipFill>
        <p:spPr>
          <a:xfrm>
            <a:off x="0" y="1181100"/>
            <a:ext cx="18288000" cy="9105900"/>
          </a:xfrm>
          <a:prstGeom prst="rect">
            <a:avLst/>
          </a:prstGeom>
        </p:spPr>
      </p:pic>
    </p:spTree>
    <p:extLst>
      <p:ext uri="{BB962C8B-B14F-4D97-AF65-F5344CB8AC3E}">
        <p14:creationId xmlns:p14="http://schemas.microsoft.com/office/powerpoint/2010/main" val="13390176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62084-5AE7-78E1-6B0F-55ACA38EF1AB}"/>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546FA363-4E5B-C0FE-B643-BB370480CB2D}"/>
              </a:ext>
            </a:extLst>
          </p:cNvPr>
          <p:cNvGrpSpPr/>
          <p:nvPr/>
        </p:nvGrpSpPr>
        <p:grpSpPr>
          <a:xfrm>
            <a:off x="7973577" y="1831125"/>
            <a:ext cx="9421378" cy="2359002"/>
            <a:chOff x="0" y="-99060"/>
            <a:chExt cx="12561837" cy="3145336"/>
          </a:xfrm>
        </p:grpSpPr>
        <p:sp>
          <p:nvSpPr>
            <p:cNvPr id="5" name="TextBox 5">
              <a:extLst>
                <a:ext uri="{FF2B5EF4-FFF2-40B4-BE49-F238E27FC236}">
                  <a16:creationId xmlns:a16="http://schemas.microsoft.com/office/drawing/2014/main" id="{EC011C35-9049-F356-0D0D-ABA4D8991F74}"/>
                </a:ext>
              </a:extLst>
            </p:cNvPr>
            <p:cNvSpPr txBox="1"/>
            <p:nvPr/>
          </p:nvSpPr>
          <p:spPr>
            <a:xfrm>
              <a:off x="0" y="2369168"/>
              <a:ext cx="12380964" cy="677108"/>
            </a:xfrm>
            <a:prstGeom prst="rect">
              <a:avLst/>
            </a:prstGeom>
          </p:spPr>
          <p:txBody>
            <a:bodyPr lIns="0" tIns="0" rIns="0" bIns="0" rtlCol="0" anchor="t">
              <a:spAutoFit/>
            </a:bodyPr>
            <a:lstStyle/>
            <a:p>
              <a:pPr marL="609917" lvl="1" indent="-304959" algn="l">
                <a:lnSpc>
                  <a:spcPts val="3954"/>
                </a:lnSpc>
                <a:buFont typeface="Arial"/>
                <a:buChar char="•"/>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FE8C2754-CC05-9B1C-8610-42A542C100CD}"/>
                </a:ext>
              </a:extLst>
            </p:cNvPr>
            <p:cNvSpPr txBox="1"/>
            <p:nvPr/>
          </p:nvSpPr>
          <p:spPr>
            <a:xfrm>
              <a:off x="180873" y="-99060"/>
              <a:ext cx="12380964" cy="1023357"/>
            </a:xfrm>
            <a:prstGeom prst="rect">
              <a:avLst/>
            </a:prstGeom>
          </p:spPr>
          <p:txBody>
            <a:bodyPr lIns="0" tIns="0" rIns="0" bIns="0" rtlCol="0" anchor="t">
              <a:spAutoFit/>
            </a:bodyPr>
            <a:lstStyle/>
            <a:p>
              <a:pPr algn="l">
                <a:lnSpc>
                  <a:spcPts val="6719"/>
                </a:lnSpc>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6075A60E-8232-D655-CB85-EF274A1737F8}"/>
              </a:ext>
            </a:extLst>
          </p:cNvPr>
          <p:cNvSpPr txBox="1"/>
          <p:nvPr/>
        </p:nvSpPr>
        <p:spPr>
          <a:xfrm>
            <a:off x="228600" y="266700"/>
            <a:ext cx="112776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thống kê theo ngày.</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A798C1E7-2738-504C-67BB-09EB0EE831B9}"/>
              </a:ext>
            </a:extLst>
          </p:cNvPr>
          <p:cNvPicPr>
            <a:picLocks noChangeAspect="1"/>
          </p:cNvPicPr>
          <p:nvPr/>
        </p:nvPicPr>
        <p:blipFill>
          <a:blip r:embed="rId2"/>
          <a:stretch>
            <a:fillRect/>
          </a:stretch>
        </p:blipFill>
        <p:spPr>
          <a:xfrm>
            <a:off x="0" y="1533525"/>
            <a:ext cx="18288000" cy="8715375"/>
          </a:xfrm>
          <a:prstGeom prst="rect">
            <a:avLst/>
          </a:prstGeom>
        </p:spPr>
      </p:pic>
    </p:spTree>
    <p:extLst>
      <p:ext uri="{BB962C8B-B14F-4D97-AF65-F5344CB8AC3E}">
        <p14:creationId xmlns:p14="http://schemas.microsoft.com/office/powerpoint/2010/main" val="10753158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5631B-2B86-7DD7-CC5B-AB973CCA8106}"/>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4F708A66-D1D1-0B66-00B2-54672C05CBE6}"/>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0A81BA9E-6FF5-679E-8385-720CC1F034E3}"/>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2669D33B-2A78-AB84-9286-353E25377CC4}"/>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EF1A0809-9FE9-D39D-206B-FA2F181107B1}"/>
              </a:ext>
            </a:extLst>
          </p:cNvPr>
          <p:cNvSpPr txBox="1"/>
          <p:nvPr/>
        </p:nvSpPr>
        <p:spPr>
          <a:xfrm>
            <a:off x="381000" y="266700"/>
            <a:ext cx="16383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thống kê theo ngày và khoảng thời gian </a:t>
            </a:r>
            <a:endParaRPr lang="en-US" sz="5400" b="1" spc="10" dirty="0">
              <a:effectLst/>
              <a:latin typeface="Calibri" panose="020F0502020204030204" pitchFamily="34" charset="0"/>
              <a:ea typeface="SimSun" panose="02010600030101010101" pitchFamily="2" charset="-122"/>
            </a:endParaRPr>
          </a:p>
        </p:txBody>
      </p:sp>
      <p:pic>
        <p:nvPicPr>
          <p:cNvPr id="7" name="Picture 6">
            <a:extLst>
              <a:ext uri="{FF2B5EF4-FFF2-40B4-BE49-F238E27FC236}">
                <a16:creationId xmlns:a16="http://schemas.microsoft.com/office/drawing/2014/main" id="{55D889B5-AC2E-2E3C-BE5A-43C8D26D9FDD}"/>
              </a:ext>
            </a:extLst>
          </p:cNvPr>
          <p:cNvPicPr>
            <a:picLocks noChangeAspect="1"/>
          </p:cNvPicPr>
          <p:nvPr/>
        </p:nvPicPr>
        <p:blipFill>
          <a:blip r:embed="rId2"/>
          <a:stretch>
            <a:fillRect/>
          </a:stretch>
        </p:blipFill>
        <p:spPr>
          <a:xfrm>
            <a:off x="0" y="1562100"/>
            <a:ext cx="18288000" cy="8724900"/>
          </a:xfrm>
          <a:prstGeom prst="rect">
            <a:avLst/>
          </a:prstGeom>
        </p:spPr>
      </p:pic>
    </p:spTree>
    <p:extLst>
      <p:ext uri="{BB962C8B-B14F-4D97-AF65-F5344CB8AC3E}">
        <p14:creationId xmlns:p14="http://schemas.microsoft.com/office/powerpoint/2010/main" val="24204222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4D208-1F56-A324-EA52-4509CF520FBD}"/>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D0B55583-47D6-ED8E-2EC0-75E36A1FFA2C}"/>
              </a:ext>
            </a:extLst>
          </p:cNvPr>
          <p:cNvGrpSpPr/>
          <p:nvPr/>
        </p:nvGrpSpPr>
        <p:grpSpPr>
          <a:xfrm>
            <a:off x="7973577" y="1831125"/>
            <a:ext cx="9421378" cy="2344254"/>
            <a:chOff x="0" y="-99060"/>
            <a:chExt cx="12561837" cy="3125673"/>
          </a:xfrm>
        </p:grpSpPr>
        <p:sp>
          <p:nvSpPr>
            <p:cNvPr id="5" name="TextBox 5">
              <a:extLst>
                <a:ext uri="{FF2B5EF4-FFF2-40B4-BE49-F238E27FC236}">
                  <a16:creationId xmlns:a16="http://schemas.microsoft.com/office/drawing/2014/main" id="{C292AFD3-BAAB-38AA-1FC9-938D817F9B22}"/>
                </a:ext>
              </a:extLst>
            </p:cNvPr>
            <p:cNvSpPr txBox="1"/>
            <p:nvPr/>
          </p:nvSpPr>
          <p:spPr>
            <a:xfrm>
              <a:off x="0" y="2369167"/>
              <a:ext cx="12380964" cy="657446"/>
            </a:xfrm>
            <a:prstGeom prst="rect">
              <a:avLst/>
            </a:prstGeom>
          </p:spPr>
          <p:txBody>
            <a:bodyPr lIns="0" tIns="0" rIns="0" bIns="0" rtlCol="0" anchor="t">
              <a:spAutoFit/>
            </a:bodyPr>
            <a:lstStyle/>
            <a:p>
              <a:pPr marL="609917" lvl="1" indent="-304959" algn="l">
                <a:lnSpc>
                  <a:spcPts val="3954"/>
                </a:lnSpc>
                <a:buFont typeface="Arial"/>
                <a:buChar char="•"/>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D041D56B-2ECE-6961-7777-E548AB8072A5}"/>
                </a:ext>
              </a:extLst>
            </p:cNvPr>
            <p:cNvSpPr txBox="1"/>
            <p:nvPr/>
          </p:nvSpPr>
          <p:spPr>
            <a:xfrm>
              <a:off x="180873" y="-99060"/>
              <a:ext cx="12380964" cy="1003694"/>
            </a:xfrm>
            <a:prstGeom prst="rect">
              <a:avLst/>
            </a:prstGeom>
          </p:spPr>
          <p:txBody>
            <a:bodyPr lIns="0" tIns="0" rIns="0" bIns="0" rtlCol="0" anchor="t">
              <a:spAutoFit/>
            </a:bodyPr>
            <a:lstStyle/>
            <a:p>
              <a:pPr algn="l">
                <a:lnSpc>
                  <a:spcPts val="6719"/>
                </a:lnSpc>
              </a:pPr>
              <a:endParaRPr lang="en-US" sz="32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25FDBCEE-E08C-ED9C-563A-289C612BB974}"/>
              </a:ext>
            </a:extLst>
          </p:cNvPr>
          <p:cNvSpPr txBox="1"/>
          <p:nvPr/>
        </p:nvSpPr>
        <p:spPr>
          <a:xfrm>
            <a:off x="457200" y="342900"/>
            <a:ext cx="132588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cs typeface="Calibri" panose="020F0502020204030204" pitchFamily="34" charset="0"/>
              </a:rPr>
              <a:t>Giao diện thống kê theo ngày tháng năm.</a:t>
            </a:r>
            <a:endParaRPr lang="en-US" sz="5400" b="1" spc="10" dirty="0">
              <a:effectLst/>
              <a:latin typeface="Calibri" panose="020F0502020204030204" pitchFamily="34" charset="0"/>
              <a:ea typeface="SimSun" panose="02010600030101010101" pitchFamily="2" charset="-122"/>
              <a:cs typeface="Calibri" panose="020F0502020204030204" pitchFamily="34" charset="0"/>
            </a:endParaRPr>
          </a:p>
        </p:txBody>
      </p:sp>
      <p:pic>
        <p:nvPicPr>
          <p:cNvPr id="7" name="Picture 6">
            <a:extLst>
              <a:ext uri="{FF2B5EF4-FFF2-40B4-BE49-F238E27FC236}">
                <a16:creationId xmlns:a16="http://schemas.microsoft.com/office/drawing/2014/main" id="{2BB04439-5E76-5D73-3712-D6CF4F22E75D}"/>
              </a:ext>
            </a:extLst>
          </p:cNvPr>
          <p:cNvPicPr>
            <a:picLocks noChangeAspect="1"/>
          </p:cNvPicPr>
          <p:nvPr/>
        </p:nvPicPr>
        <p:blipFill>
          <a:blip r:embed="rId2"/>
          <a:stretch>
            <a:fillRect/>
          </a:stretch>
        </p:blipFill>
        <p:spPr>
          <a:xfrm>
            <a:off x="0" y="1638300"/>
            <a:ext cx="18288000" cy="8648700"/>
          </a:xfrm>
          <a:prstGeom prst="rect">
            <a:avLst/>
          </a:prstGeom>
        </p:spPr>
      </p:pic>
    </p:spTree>
    <p:extLst>
      <p:ext uri="{BB962C8B-B14F-4D97-AF65-F5344CB8AC3E}">
        <p14:creationId xmlns:p14="http://schemas.microsoft.com/office/powerpoint/2010/main" val="9302018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81889-853F-87CB-6FDD-67E3198D0A63}"/>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D997A227-D51E-29AC-059D-3664009FC82A}"/>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62EEB788-3AE5-79EB-E3DF-03CD574BE302}"/>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ED25DFEA-8108-5E43-24F8-FB0D449803AF}"/>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6C1DC15A-B8A3-6A8D-1032-4F730216E657}"/>
              </a:ext>
            </a:extLst>
          </p:cNvPr>
          <p:cNvSpPr txBox="1"/>
          <p:nvPr/>
        </p:nvSpPr>
        <p:spPr>
          <a:xfrm>
            <a:off x="457200" y="419100"/>
            <a:ext cx="133350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thống kê theo tháng và năm.</a:t>
            </a:r>
            <a:endParaRPr lang="en-US" sz="5400" b="1" spc="10" dirty="0">
              <a:effectLst/>
              <a:latin typeface="Calibri" panose="020F0502020204030204" pitchFamily="34" charset="0"/>
              <a:ea typeface="SimSun" panose="02010600030101010101" pitchFamily="2" charset="-122"/>
            </a:endParaRPr>
          </a:p>
        </p:txBody>
      </p:sp>
      <p:pic>
        <p:nvPicPr>
          <p:cNvPr id="7" name="Picture 6">
            <a:extLst>
              <a:ext uri="{FF2B5EF4-FFF2-40B4-BE49-F238E27FC236}">
                <a16:creationId xmlns:a16="http://schemas.microsoft.com/office/drawing/2014/main" id="{F974D05C-4C0C-5501-811D-5E047AAA08BF}"/>
              </a:ext>
            </a:extLst>
          </p:cNvPr>
          <p:cNvPicPr>
            <a:picLocks noChangeAspect="1"/>
          </p:cNvPicPr>
          <p:nvPr/>
        </p:nvPicPr>
        <p:blipFill>
          <a:blip r:embed="rId2"/>
          <a:stretch>
            <a:fillRect/>
          </a:stretch>
        </p:blipFill>
        <p:spPr>
          <a:xfrm>
            <a:off x="0" y="1831125"/>
            <a:ext cx="18288000" cy="8455875"/>
          </a:xfrm>
          <a:prstGeom prst="rect">
            <a:avLst/>
          </a:prstGeom>
        </p:spPr>
      </p:pic>
    </p:spTree>
    <p:extLst>
      <p:ext uri="{BB962C8B-B14F-4D97-AF65-F5344CB8AC3E}">
        <p14:creationId xmlns:p14="http://schemas.microsoft.com/office/powerpoint/2010/main" val="9838970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4D339-8E53-4625-47DE-147A30259158}"/>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E78D75DE-254B-08FD-AEF2-A3B379A4B049}"/>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22C65255-8016-BEE1-D823-186DD599220C}"/>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626EB28C-16F6-A0F4-D6C6-857B2C371B67}"/>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6708931C-E08C-1932-FE1B-721227F679F5}"/>
              </a:ext>
            </a:extLst>
          </p:cNvPr>
          <p:cNvSpPr txBox="1"/>
          <p:nvPr/>
        </p:nvSpPr>
        <p:spPr>
          <a:xfrm>
            <a:off x="609600" y="266700"/>
            <a:ext cx="115062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thống kê theo năm.</a:t>
            </a:r>
            <a:endParaRPr lang="en-US" sz="5400" b="1" spc="10" dirty="0">
              <a:effectLst/>
              <a:latin typeface="Calibri" panose="020F0502020204030204" pitchFamily="34" charset="0"/>
              <a:ea typeface="SimSun" panose="02010600030101010101" pitchFamily="2" charset="-122"/>
            </a:endParaRPr>
          </a:p>
        </p:txBody>
      </p:sp>
      <p:pic>
        <p:nvPicPr>
          <p:cNvPr id="7" name="Picture 6">
            <a:extLst>
              <a:ext uri="{FF2B5EF4-FFF2-40B4-BE49-F238E27FC236}">
                <a16:creationId xmlns:a16="http://schemas.microsoft.com/office/drawing/2014/main" id="{B2D0F8E5-94E1-0CED-2FAF-C86CE25387C8}"/>
              </a:ext>
            </a:extLst>
          </p:cNvPr>
          <p:cNvPicPr>
            <a:picLocks noChangeAspect="1"/>
          </p:cNvPicPr>
          <p:nvPr/>
        </p:nvPicPr>
        <p:blipFill>
          <a:blip r:embed="rId2"/>
          <a:stretch>
            <a:fillRect/>
          </a:stretch>
        </p:blipFill>
        <p:spPr>
          <a:xfrm>
            <a:off x="0" y="1562100"/>
            <a:ext cx="18288000" cy="8724900"/>
          </a:xfrm>
          <a:prstGeom prst="rect">
            <a:avLst/>
          </a:prstGeom>
        </p:spPr>
      </p:pic>
    </p:spTree>
    <p:extLst>
      <p:ext uri="{BB962C8B-B14F-4D97-AF65-F5344CB8AC3E}">
        <p14:creationId xmlns:p14="http://schemas.microsoft.com/office/powerpoint/2010/main" val="38440232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F6A1A-F00B-9B57-F01F-73CF6FCF23B0}"/>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E4169556-7FEC-9441-97E5-DFEF173F9873}"/>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7EEAE8C0-0EE1-F8AA-84CE-2631DC407E33}"/>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C70B1D77-E9CE-8F6E-2FFF-9B6B023ECBDE}"/>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85FDFF42-7A58-E327-B84D-523BE56751F4}"/>
              </a:ext>
            </a:extLst>
          </p:cNvPr>
          <p:cNvSpPr txBox="1"/>
          <p:nvPr/>
        </p:nvSpPr>
        <p:spPr>
          <a:xfrm>
            <a:off x="533400" y="266700"/>
            <a:ext cx="134874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xem thông tin nguyên liệu.</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459ACAD9-B783-881B-F130-84CA2BA2960D}"/>
              </a:ext>
            </a:extLst>
          </p:cNvPr>
          <p:cNvPicPr>
            <a:picLocks noChangeAspect="1"/>
          </p:cNvPicPr>
          <p:nvPr/>
        </p:nvPicPr>
        <p:blipFill>
          <a:blip r:embed="rId2"/>
          <a:stretch>
            <a:fillRect/>
          </a:stretch>
        </p:blipFill>
        <p:spPr>
          <a:xfrm>
            <a:off x="0" y="1562100"/>
            <a:ext cx="18288000" cy="8724900"/>
          </a:xfrm>
          <a:prstGeom prst="rect">
            <a:avLst/>
          </a:prstGeom>
        </p:spPr>
      </p:pic>
    </p:spTree>
    <p:extLst>
      <p:ext uri="{BB962C8B-B14F-4D97-AF65-F5344CB8AC3E}">
        <p14:creationId xmlns:p14="http://schemas.microsoft.com/office/powerpoint/2010/main" val="40073789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16DEF-A451-1AD9-9E91-64D6F0094FCC}"/>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6D017B7-4BA7-9123-4BC3-EC6487AFE8DC}"/>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E7C3298A-1C3F-A6EA-0906-48548C22C322}"/>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EA9BE2BA-634A-5453-975C-8F8C4FB97825}"/>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0985ED6A-F7AE-8998-8EBA-B80520A85039}"/>
              </a:ext>
            </a:extLst>
          </p:cNvPr>
          <p:cNvSpPr txBox="1"/>
          <p:nvPr/>
        </p:nvSpPr>
        <p:spPr>
          <a:xfrm>
            <a:off x="457200" y="114300"/>
            <a:ext cx="111252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nhập nguyên liệu. </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F083A669-F6FB-2E13-0FDE-395A69A4D2DB}"/>
              </a:ext>
            </a:extLst>
          </p:cNvPr>
          <p:cNvPicPr>
            <a:picLocks noChangeAspect="1"/>
          </p:cNvPicPr>
          <p:nvPr/>
        </p:nvPicPr>
        <p:blipFill>
          <a:blip r:embed="rId2"/>
          <a:stretch>
            <a:fillRect/>
          </a:stretch>
        </p:blipFill>
        <p:spPr>
          <a:xfrm>
            <a:off x="4916" y="1239145"/>
            <a:ext cx="18283084" cy="9079492"/>
          </a:xfrm>
          <a:prstGeom prst="rect">
            <a:avLst/>
          </a:prstGeom>
        </p:spPr>
      </p:pic>
    </p:spTree>
    <p:extLst>
      <p:ext uri="{BB962C8B-B14F-4D97-AF65-F5344CB8AC3E}">
        <p14:creationId xmlns:p14="http://schemas.microsoft.com/office/powerpoint/2010/main" val="6581711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CFB24-0AB4-6A0A-EA07-5EF03B822334}"/>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69EF87F7-CF13-DCC6-6F1D-5014DFD534FB}"/>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BE173C8C-0826-5092-C5A1-7D79BB54E946}"/>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1DEF4F2C-C598-C3DA-1F4D-1CC1812BBCDE}"/>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20F3191A-5CFA-5C37-389C-DDF38B4834BE}"/>
              </a:ext>
            </a:extLst>
          </p:cNvPr>
          <p:cNvSpPr txBox="1"/>
          <p:nvPr/>
        </p:nvSpPr>
        <p:spPr>
          <a:xfrm>
            <a:off x="381000" y="265425"/>
            <a:ext cx="174498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nhập nguyên liệu </a:t>
            </a:r>
            <a:r>
              <a:rPr lang="en-US" sz="5400" b="1" spc="10" dirty="0" err="1">
                <a:latin typeface="Calibri" panose="020F0502020204030204" pitchFamily="34" charset="0"/>
                <a:ea typeface="SimSun" panose="02010600030101010101" pitchFamily="2" charset="-122"/>
              </a:rPr>
              <a:t>đầy</a:t>
            </a:r>
            <a:r>
              <a:rPr lang="en-US" sz="5400" b="1" spc="10" dirty="0">
                <a:latin typeface="Calibri" panose="020F0502020204030204" pitchFamily="34" charset="0"/>
                <a:ea typeface="SimSun" panose="02010600030101010101" pitchFamily="2" charset="-122"/>
              </a:rPr>
              <a:t> </a:t>
            </a:r>
            <a:r>
              <a:rPr lang="en-US" sz="5400" b="1" spc="10" dirty="0" err="1">
                <a:latin typeface="Calibri" panose="020F0502020204030204" pitchFamily="34" charset="0"/>
                <a:ea typeface="SimSun" panose="02010600030101010101" pitchFamily="2" charset="-122"/>
              </a:rPr>
              <a:t>đủ</a:t>
            </a:r>
            <a:r>
              <a:rPr lang="en-US" sz="5400" b="1" spc="10" dirty="0">
                <a:latin typeface="Calibri" panose="020F0502020204030204" pitchFamily="34" charset="0"/>
                <a:ea typeface="SimSun" panose="02010600030101010101" pitchFamily="2" charset="-122"/>
              </a:rPr>
              <a:t> </a:t>
            </a:r>
            <a:r>
              <a:rPr lang="en-US" sz="5400" b="1" spc="10" dirty="0" err="1">
                <a:latin typeface="Calibri" panose="020F0502020204030204" pitchFamily="34" charset="0"/>
                <a:ea typeface="SimSun" panose="02010600030101010101" pitchFamily="2" charset="-122"/>
              </a:rPr>
              <a:t>thông</a:t>
            </a:r>
            <a:r>
              <a:rPr lang="en-US" sz="5400" b="1" spc="10" dirty="0">
                <a:latin typeface="Calibri" panose="020F0502020204030204" pitchFamily="34" charset="0"/>
                <a:ea typeface="SimSun" panose="02010600030101010101" pitchFamily="2" charset="-122"/>
              </a:rPr>
              <a:t> tin </a:t>
            </a:r>
            <a:r>
              <a:rPr lang="en-US" sz="5400" b="1" spc="10" dirty="0" err="1">
                <a:latin typeface="Calibri" panose="020F0502020204030204" pitchFamily="34" charset="0"/>
                <a:ea typeface="SimSun" panose="02010600030101010101" pitchFamily="2" charset="-122"/>
              </a:rPr>
              <a:t>nguyên</a:t>
            </a:r>
            <a:r>
              <a:rPr lang="en-US" sz="5400" b="1" spc="10" dirty="0">
                <a:latin typeface="Calibri" panose="020F0502020204030204" pitchFamily="34" charset="0"/>
                <a:ea typeface="SimSun" panose="02010600030101010101" pitchFamily="2" charset="-122"/>
              </a:rPr>
              <a:t> </a:t>
            </a:r>
            <a:r>
              <a:rPr lang="en-US" sz="5400" b="1" spc="10" dirty="0" err="1">
                <a:latin typeface="Calibri" panose="020F0502020204030204" pitchFamily="34" charset="0"/>
                <a:ea typeface="SimSun" panose="02010600030101010101" pitchFamily="2" charset="-122"/>
              </a:rPr>
              <a:t>liệu</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5CCE8B82-8AD9-7F42-D90A-508C3DF4C1CF}"/>
              </a:ext>
            </a:extLst>
          </p:cNvPr>
          <p:cNvPicPr>
            <a:picLocks noChangeAspect="1"/>
          </p:cNvPicPr>
          <p:nvPr/>
        </p:nvPicPr>
        <p:blipFill>
          <a:blip r:embed="rId2"/>
          <a:stretch>
            <a:fillRect/>
          </a:stretch>
        </p:blipFill>
        <p:spPr>
          <a:xfrm>
            <a:off x="0" y="1485900"/>
            <a:ext cx="18288000" cy="8807456"/>
          </a:xfrm>
          <a:prstGeom prst="rect">
            <a:avLst/>
          </a:prstGeom>
        </p:spPr>
      </p:pic>
    </p:spTree>
    <p:extLst>
      <p:ext uri="{BB962C8B-B14F-4D97-AF65-F5344CB8AC3E}">
        <p14:creationId xmlns:p14="http://schemas.microsoft.com/office/powerpoint/2010/main" val="1250377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B7C3B4-4FF9-046A-9D42-D8D045F54B3A}"/>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C6A2C41F-DBDE-E714-5BAC-3551BAA1A4E7}"/>
              </a:ext>
            </a:extLst>
          </p:cNvPr>
          <p:cNvSpPr>
            <a:spLocks noGrp="1"/>
          </p:cNvSpPr>
          <p:nvPr>
            <p:ph type="ctrTitle"/>
          </p:nvPr>
        </p:nvSpPr>
        <p:spPr>
          <a:xfrm>
            <a:off x="0" y="372057"/>
            <a:ext cx="12590231" cy="1738800"/>
          </a:xfrm>
        </p:spPr>
        <p:txBody>
          <a:bodyPr vert="horz" lIns="91440" tIns="45720" rIns="91440" bIns="45720" rtlCol="0" anchor="ctr">
            <a:no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chi </a:t>
            </a:r>
            <a:r>
              <a:rPr lang="en-US" sz="7200" b="1" kern="1200" dirty="0" err="1">
                <a:solidFill>
                  <a:srgbClr val="FFFFFF"/>
                </a:solidFill>
                <a:latin typeface="+mj-lt"/>
                <a:ea typeface="+mj-ea"/>
                <a:cs typeface="+mj-cs"/>
              </a:rPr>
              <a:t>tiết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phiếu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nhập</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C5B5A403-4BE2-B05E-FC14-F989216856C1}"/>
              </a:ext>
            </a:extLst>
          </p:cNvPr>
          <p:cNvPicPr>
            <a:picLocks noChangeAspect="1"/>
          </p:cNvPicPr>
          <p:nvPr/>
        </p:nvPicPr>
        <p:blipFill>
          <a:blip r:embed="rId3"/>
          <a:stretch>
            <a:fillRect/>
          </a:stretch>
        </p:blipFill>
        <p:spPr>
          <a:xfrm>
            <a:off x="1562100" y="2733522"/>
            <a:ext cx="15163800" cy="6787095"/>
          </a:xfrm>
          <a:prstGeom prst="rect">
            <a:avLst/>
          </a:prstGeom>
        </p:spPr>
      </p:pic>
    </p:spTree>
    <p:extLst>
      <p:ext uri="{BB962C8B-B14F-4D97-AF65-F5344CB8AC3E}">
        <p14:creationId xmlns:p14="http://schemas.microsoft.com/office/powerpoint/2010/main" val="23073324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7FAD6-3BE4-4C53-DBF1-72C4ED7BA123}"/>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FA1E14E9-3EB9-CB10-8376-26D1E443EFBA}"/>
              </a:ext>
            </a:extLst>
          </p:cNvPr>
          <p:cNvGrpSpPr/>
          <p:nvPr/>
        </p:nvGrpSpPr>
        <p:grpSpPr>
          <a:xfrm>
            <a:off x="7973577" y="1831125"/>
            <a:ext cx="9421378" cy="2344511"/>
            <a:chOff x="0" y="-99060"/>
            <a:chExt cx="12561837" cy="3126015"/>
          </a:xfrm>
        </p:grpSpPr>
        <p:sp>
          <p:nvSpPr>
            <p:cNvPr id="5" name="TextBox 5">
              <a:extLst>
                <a:ext uri="{FF2B5EF4-FFF2-40B4-BE49-F238E27FC236}">
                  <a16:creationId xmlns:a16="http://schemas.microsoft.com/office/drawing/2014/main" id="{FF7C3F54-A840-F87B-18F1-00DAAAD91208}"/>
                </a:ext>
              </a:extLst>
            </p:cNvPr>
            <p:cNvSpPr txBox="1"/>
            <p:nvPr/>
          </p:nvSpPr>
          <p:spPr>
            <a:xfrm>
              <a:off x="0" y="2369168"/>
              <a:ext cx="12380964" cy="657787"/>
            </a:xfrm>
            <a:prstGeom prst="rect">
              <a:avLst/>
            </a:prstGeom>
          </p:spPr>
          <p:txBody>
            <a:bodyPr lIns="0" tIns="0" rIns="0" bIns="0" rtlCol="0" anchor="t">
              <a:spAutoFit/>
            </a:bodyPr>
            <a:lstStyle/>
            <a:p>
              <a:pPr marL="609917" lvl="1" indent="-304959" algn="l">
                <a:lnSpc>
                  <a:spcPts val="3954"/>
                </a:lnSpc>
                <a:buFont typeface="Arial"/>
                <a:buChar char="•"/>
              </a:pPr>
              <a:endParaRPr lang="en-US" sz="2824"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sp>
          <p:nvSpPr>
            <p:cNvPr id="6" name="TextBox 6">
              <a:extLst>
                <a:ext uri="{FF2B5EF4-FFF2-40B4-BE49-F238E27FC236}">
                  <a16:creationId xmlns:a16="http://schemas.microsoft.com/office/drawing/2014/main" id="{6B8A9D41-37FA-E7BD-938A-0CCF0BE6BDBE}"/>
                </a:ext>
              </a:extLst>
            </p:cNvPr>
            <p:cNvSpPr txBox="1"/>
            <p:nvPr/>
          </p:nvSpPr>
          <p:spPr>
            <a:xfrm>
              <a:off x="180873" y="-99060"/>
              <a:ext cx="12380964" cy="1105431"/>
            </a:xfrm>
            <a:prstGeom prst="rect">
              <a:avLst/>
            </a:prstGeom>
          </p:spPr>
          <p:txBody>
            <a:bodyPr lIns="0" tIns="0" rIns="0" bIns="0" rtlCol="0" anchor="t">
              <a:spAutoFit/>
            </a:bodyPr>
            <a:lstStyle/>
            <a:p>
              <a:pPr algn="l">
                <a:lnSpc>
                  <a:spcPts val="6719"/>
                </a:lnSpc>
              </a:pPr>
              <a:endParaRPr lang="en-US" sz="48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sp>
        <p:nvSpPr>
          <p:cNvPr id="3" name="TextBox 2">
            <a:extLst>
              <a:ext uri="{FF2B5EF4-FFF2-40B4-BE49-F238E27FC236}">
                <a16:creationId xmlns:a16="http://schemas.microsoft.com/office/drawing/2014/main" id="{045AF992-8B6E-2FAE-20D4-B76F1C5485F2}"/>
              </a:ext>
            </a:extLst>
          </p:cNvPr>
          <p:cNvSpPr txBox="1"/>
          <p:nvPr/>
        </p:nvSpPr>
        <p:spPr>
          <a:xfrm>
            <a:off x="685800" y="265425"/>
            <a:ext cx="14249400" cy="991875"/>
          </a:xfrm>
          <a:prstGeom prst="rect">
            <a:avLst/>
          </a:prstGeom>
          <a:noFill/>
        </p:spPr>
        <p:txBody>
          <a:bodyPr wrap="square">
            <a:spAutoFit/>
          </a:bodyPr>
          <a:lstStyle/>
          <a:p>
            <a:pPr marL="342900" marR="239395" lvl="0" indent="-342900" algn="just">
              <a:lnSpc>
                <a:spcPct val="115000"/>
              </a:lnSpc>
              <a:spcAft>
                <a:spcPts val="500"/>
              </a:spcAft>
              <a:buFont typeface="Times New Roman" panose="02020603050405020304" pitchFamily="18" charset="0"/>
              <a:buChar char="-"/>
              <a:tabLst>
                <a:tab pos="228600" algn="l"/>
                <a:tab pos="5450840" algn="r"/>
                <a:tab pos="5937250" algn="r"/>
                <a:tab pos="5450840" algn="r"/>
                <a:tab pos="5937250" algn="r"/>
              </a:tabLst>
            </a:pPr>
            <a:r>
              <a:rPr lang="vi-VN" sz="5400" b="1" spc="10" dirty="0">
                <a:effectLst/>
                <a:latin typeface="Calibri" panose="020F0502020204030204" pitchFamily="34" charset="0"/>
                <a:ea typeface="SimSun" panose="02010600030101010101" pitchFamily="2" charset="-122"/>
              </a:rPr>
              <a:t>Giao diện nhập nguyên liệu thành công</a:t>
            </a:r>
            <a:endParaRPr lang="en-US" sz="5400" b="1" spc="10" dirty="0">
              <a:effectLst/>
              <a:latin typeface="Calibri" panose="020F0502020204030204" pitchFamily="34" charset="0"/>
              <a:ea typeface="SimSun" panose="02010600030101010101" pitchFamily="2" charset="-122"/>
            </a:endParaRPr>
          </a:p>
        </p:txBody>
      </p:sp>
      <p:pic>
        <p:nvPicPr>
          <p:cNvPr id="2" name="Picture 1">
            <a:extLst>
              <a:ext uri="{FF2B5EF4-FFF2-40B4-BE49-F238E27FC236}">
                <a16:creationId xmlns:a16="http://schemas.microsoft.com/office/drawing/2014/main" id="{5E2AC33B-4302-5DD7-5137-99696923428E}"/>
              </a:ext>
            </a:extLst>
          </p:cNvPr>
          <p:cNvPicPr>
            <a:picLocks noChangeAspect="1"/>
          </p:cNvPicPr>
          <p:nvPr/>
        </p:nvPicPr>
        <p:blipFill>
          <a:blip r:embed="rId2"/>
          <a:stretch>
            <a:fillRect/>
          </a:stretch>
        </p:blipFill>
        <p:spPr>
          <a:xfrm>
            <a:off x="0" y="1485900"/>
            <a:ext cx="18288000" cy="8801100"/>
          </a:xfrm>
          <a:prstGeom prst="rect">
            <a:avLst/>
          </a:prstGeom>
        </p:spPr>
      </p:pic>
    </p:spTree>
    <p:extLst>
      <p:ext uri="{BB962C8B-B14F-4D97-AF65-F5344CB8AC3E}">
        <p14:creationId xmlns:p14="http://schemas.microsoft.com/office/powerpoint/2010/main" val="22264064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526102" y="4532325"/>
            <a:ext cx="10675756" cy="4075293"/>
            <a:chOff x="0" y="3761798"/>
            <a:chExt cx="14234342" cy="5433724"/>
          </a:xfrm>
        </p:grpSpPr>
        <p:sp>
          <p:nvSpPr>
            <p:cNvPr id="3" name="TextBox 3"/>
            <p:cNvSpPr txBox="1"/>
            <p:nvPr/>
          </p:nvSpPr>
          <p:spPr>
            <a:xfrm>
              <a:off x="129935" y="3761798"/>
              <a:ext cx="14104407" cy="1194687"/>
            </a:xfrm>
            <a:prstGeom prst="rect">
              <a:avLst/>
            </a:prstGeom>
          </p:spPr>
          <p:txBody>
            <a:bodyPr lIns="0" tIns="0" rIns="0" bIns="0" rtlCol="0" anchor="t">
              <a:spAutoFit/>
            </a:bodyPr>
            <a:lstStyle/>
            <a:p>
              <a:pPr lvl="1" algn="ctr">
                <a:lnSpc>
                  <a:spcPts val="6532"/>
                </a:lnSpc>
              </a:pPr>
              <a:r>
                <a:rPr lang="en-US" sz="8000" b="1" dirty="0">
                  <a:solidFill>
                    <a:schemeClr val="bg1"/>
                  </a:solidFill>
                  <a:latin typeface="Calibri" panose="020F0502020204030204" pitchFamily="34" charset="0"/>
                  <a:ea typeface="Calibri" panose="020F0502020204030204" pitchFamily="34" charset="0"/>
                  <a:cs typeface="Calibri" panose="020F0502020204030204" pitchFamily="34" charset="0"/>
                  <a:sym typeface="Josefin Sans Bold"/>
                </a:rPr>
                <a:t>04 Demo</a:t>
              </a:r>
            </a:p>
          </p:txBody>
        </p:sp>
        <p:sp>
          <p:nvSpPr>
            <p:cNvPr id="4" name="TextBox 4"/>
            <p:cNvSpPr txBox="1"/>
            <p:nvPr/>
          </p:nvSpPr>
          <p:spPr>
            <a:xfrm>
              <a:off x="0" y="8551757"/>
              <a:ext cx="14104407" cy="643765"/>
            </a:xfrm>
            <a:prstGeom prst="rect">
              <a:avLst/>
            </a:prstGeom>
          </p:spPr>
          <p:txBody>
            <a:bodyPr lIns="0" tIns="0" rIns="0" bIns="0" rtlCol="0" anchor="t">
              <a:spAutoFit/>
            </a:bodyPr>
            <a:lstStyle/>
            <a:p>
              <a:pPr algn="l">
                <a:lnSpc>
                  <a:spcPts val="3919"/>
                </a:lnSpc>
              </a:pPr>
              <a:endParaRPr lang="en-US" sz="2800" spc="560" dirty="0">
                <a:solidFill>
                  <a:srgbClr val="F7B4A7"/>
                </a:solidFill>
                <a:latin typeface="Calibri" panose="020F0502020204030204" pitchFamily="34" charset="0"/>
                <a:ea typeface="Calibri" panose="020F0502020204030204" pitchFamily="34" charset="0"/>
                <a:cs typeface="Calibri" panose="020F0502020204030204" pitchFamily="34" charset="0"/>
                <a:sym typeface="Josefin Sans"/>
              </a:endParaRPr>
            </a:p>
          </p:txBody>
        </p:sp>
      </p:grpSp>
      <p:sp>
        <p:nvSpPr>
          <p:cNvPr id="5" name="Freeform 5"/>
          <p:cNvSpPr/>
          <p:nvPr/>
        </p:nvSpPr>
        <p:spPr>
          <a:xfrm>
            <a:off x="13001822" y="1710976"/>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021246" y="4548859"/>
            <a:ext cx="10474442" cy="2045508"/>
            <a:chOff x="-725216" y="1836613"/>
            <a:chExt cx="13965922" cy="2727344"/>
          </a:xfrm>
        </p:grpSpPr>
        <p:sp>
          <p:nvSpPr>
            <p:cNvPr id="3" name="TextBox 3"/>
            <p:cNvSpPr txBox="1"/>
            <p:nvPr/>
          </p:nvSpPr>
          <p:spPr>
            <a:xfrm>
              <a:off x="-725216" y="1836613"/>
              <a:ext cx="13965922" cy="1314205"/>
            </a:xfrm>
            <a:prstGeom prst="rect">
              <a:avLst/>
            </a:prstGeom>
          </p:spPr>
          <p:txBody>
            <a:bodyPr wrap="square" lIns="0" tIns="0" rIns="0" bIns="0" rtlCol="0" anchor="t">
              <a:spAutoFit/>
            </a:bodyPr>
            <a:lstStyle/>
            <a:p>
              <a:pPr algn="l">
                <a:lnSpc>
                  <a:spcPts val="7519"/>
                </a:lnSpc>
              </a:pPr>
              <a:r>
                <a:rPr lang="vi-VN" sz="8000" b="1" spc="-88"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rPr>
                <a:t>Thanks for watching</a:t>
              </a:r>
              <a:endParaRPr lang="en-US" sz="8000" b="1" spc="-88" dirty="0">
                <a:solidFill>
                  <a:srgbClr val="2B4B82"/>
                </a:solidFill>
                <a:latin typeface="+mj-lt"/>
                <a:ea typeface="Calibri" panose="020F0502020204030204" pitchFamily="34" charset="0"/>
                <a:cs typeface="Calibri" panose="020F0502020204030204" pitchFamily="34" charset="0"/>
                <a:sym typeface="Josefin Sans Bold"/>
              </a:endParaRPr>
            </a:p>
          </p:txBody>
        </p:sp>
        <p:sp>
          <p:nvSpPr>
            <p:cNvPr id="4" name="TextBox 4"/>
            <p:cNvSpPr txBox="1"/>
            <p:nvPr/>
          </p:nvSpPr>
          <p:spPr>
            <a:xfrm>
              <a:off x="0" y="3871460"/>
              <a:ext cx="9750289" cy="692497"/>
            </a:xfrm>
            <a:prstGeom prst="rect">
              <a:avLst/>
            </a:prstGeom>
          </p:spPr>
          <p:txBody>
            <a:bodyPr lIns="0" tIns="0" rIns="0" bIns="0" rtlCol="0" anchor="t">
              <a:spAutoFit/>
            </a:bodyPr>
            <a:lstStyle/>
            <a:p>
              <a:pPr algn="l">
                <a:lnSpc>
                  <a:spcPts val="4200"/>
                </a:lnSpc>
              </a:pPr>
              <a:endParaRPr lang="en-US" sz="3000"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a:endParaRP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A5BE83-2D62-696C-5643-DCF7BDC6886B}"/>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551E43D-EAC3-28DC-0781-591077D0507E}"/>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nguyên</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p>
        </p:txBody>
      </p:sp>
      <p:pic>
        <p:nvPicPr>
          <p:cNvPr id="4" name="Picture 3">
            <a:extLst>
              <a:ext uri="{FF2B5EF4-FFF2-40B4-BE49-F238E27FC236}">
                <a16:creationId xmlns:a16="http://schemas.microsoft.com/office/drawing/2014/main" id="{10C99C71-DC51-4879-05D0-A247FE38CD29}"/>
              </a:ext>
            </a:extLst>
          </p:cNvPr>
          <p:cNvPicPr>
            <a:picLocks noChangeAspect="1"/>
          </p:cNvPicPr>
          <p:nvPr/>
        </p:nvPicPr>
        <p:blipFill rotWithShape="1">
          <a:blip r:embed="rId3"/>
          <a:srcRect t="845"/>
          <a:stretch/>
        </p:blipFill>
        <p:spPr>
          <a:xfrm>
            <a:off x="2003458" y="3162300"/>
            <a:ext cx="14281083" cy="5867400"/>
          </a:xfrm>
          <a:prstGeom prst="rect">
            <a:avLst/>
          </a:prstGeom>
        </p:spPr>
      </p:pic>
    </p:spTree>
    <p:extLst>
      <p:ext uri="{BB962C8B-B14F-4D97-AF65-F5344CB8AC3E}">
        <p14:creationId xmlns:p14="http://schemas.microsoft.com/office/powerpoint/2010/main" val="1315756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91CAD7-8447-4FC9-BC29-61BFC870BF6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299E335-6D06-EE9C-ABEE-ABF98975C806}"/>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dirty="0">
                <a:solidFill>
                  <a:srgbClr val="FFFFFF"/>
                </a:solidFill>
              </a:rPr>
              <a:t> </a:t>
            </a:r>
            <a:r>
              <a:rPr lang="en-US" sz="7200" b="1" kern="1200" dirty="0" err="1">
                <a:solidFill>
                  <a:srgbClr val="FFFFFF"/>
                </a:solidFill>
                <a:latin typeface="+mj-lt"/>
                <a:ea typeface="+mj-ea"/>
                <a:cs typeface="+mj-cs"/>
              </a:rPr>
              <a:t>món</a:t>
            </a:r>
            <a:endParaRPr lang="en-US" sz="7200" b="1"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2EBB7BCA-11D9-90EC-8AB9-71FF03838AA1}"/>
              </a:ext>
            </a:extLst>
          </p:cNvPr>
          <p:cNvPicPr>
            <a:picLocks noChangeAspect="1"/>
          </p:cNvPicPr>
          <p:nvPr/>
        </p:nvPicPr>
        <p:blipFill>
          <a:blip r:embed="rId3"/>
          <a:stretch>
            <a:fillRect/>
          </a:stretch>
        </p:blipFill>
        <p:spPr>
          <a:xfrm>
            <a:off x="1752600" y="2733522"/>
            <a:ext cx="14782800" cy="6935765"/>
          </a:xfrm>
          <a:prstGeom prst="rect">
            <a:avLst/>
          </a:prstGeom>
        </p:spPr>
      </p:pic>
    </p:spTree>
    <p:extLst>
      <p:ext uri="{BB962C8B-B14F-4D97-AF65-F5344CB8AC3E}">
        <p14:creationId xmlns:p14="http://schemas.microsoft.com/office/powerpoint/2010/main" val="2101220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01B501-9C17-0D9A-A429-011FD60F5346}"/>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330B8E3-EAF8-BE08-0054-2A47E22CE008}"/>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hóa</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đơn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43E2DA11-53A2-9A6B-BFCC-649A1D0CCE15}"/>
              </a:ext>
            </a:extLst>
          </p:cNvPr>
          <p:cNvPicPr>
            <a:picLocks noChangeAspect="1"/>
          </p:cNvPicPr>
          <p:nvPr/>
        </p:nvPicPr>
        <p:blipFill>
          <a:blip r:embed="rId3"/>
          <a:stretch>
            <a:fillRect/>
          </a:stretch>
        </p:blipFill>
        <p:spPr>
          <a:xfrm>
            <a:off x="3695697" y="2637799"/>
            <a:ext cx="10896600" cy="7277144"/>
          </a:xfrm>
          <a:prstGeom prst="rect">
            <a:avLst/>
          </a:prstGeom>
        </p:spPr>
      </p:pic>
    </p:spTree>
    <p:extLst>
      <p:ext uri="{BB962C8B-B14F-4D97-AF65-F5344CB8AC3E}">
        <p14:creationId xmlns:p14="http://schemas.microsoft.com/office/powerpoint/2010/main" val="1157818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2418E3-5812-187D-BC8E-579AEAEE620F}"/>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A2DA6CC-4FB6-8E86-0E29-7AAD19A5F752}"/>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khuyến</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mãi</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8B53B32E-CDC4-B129-BBF9-12AA7D826B70}"/>
              </a:ext>
            </a:extLst>
          </p:cNvPr>
          <p:cNvPicPr>
            <a:picLocks noChangeAspect="1"/>
          </p:cNvPicPr>
          <p:nvPr/>
        </p:nvPicPr>
        <p:blipFill rotWithShape="1">
          <a:blip r:embed="rId3"/>
          <a:srcRect b="2555"/>
          <a:stretch/>
        </p:blipFill>
        <p:spPr>
          <a:xfrm>
            <a:off x="1828800" y="3009900"/>
            <a:ext cx="14630400" cy="6594074"/>
          </a:xfrm>
          <a:prstGeom prst="rect">
            <a:avLst/>
          </a:prstGeom>
        </p:spPr>
      </p:pic>
    </p:spTree>
    <p:extLst>
      <p:ext uri="{BB962C8B-B14F-4D97-AF65-F5344CB8AC3E}">
        <p14:creationId xmlns:p14="http://schemas.microsoft.com/office/powerpoint/2010/main" val="87180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D1CD1-5217-C8D2-BB7C-FFCB01BB90A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AE542E-76CF-0C1F-C17F-507A94D59938}"/>
              </a:ext>
            </a:extLst>
          </p:cNvPr>
          <p:cNvSpPr txBox="1"/>
          <p:nvPr/>
        </p:nvSpPr>
        <p:spPr>
          <a:xfrm>
            <a:off x="0" y="1060100"/>
            <a:ext cx="18288000" cy="994410"/>
          </a:xfrm>
          <a:prstGeom prst="rect">
            <a:avLst/>
          </a:prstGeom>
        </p:spPr>
        <p:txBody>
          <a:bodyPr wrap="square" lIns="0" tIns="0" rIns="0" bIns="0" rtlCol="0" anchor="t">
            <a:spAutoFit/>
          </a:bodyPr>
          <a:lstStyle/>
          <a:p>
            <a:pPr algn="ctr">
              <a:lnSpc>
                <a:spcPts val="7680"/>
              </a:lnSpc>
            </a:pPr>
            <a:r>
              <a:rPr lang="vi-VN" sz="64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rPr>
              <a:t>Các thành viên nhóm</a:t>
            </a:r>
            <a:endParaRPr lang="en-US" sz="64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grpSp>
        <p:nvGrpSpPr>
          <p:cNvPr id="33" name="Group 32">
            <a:extLst>
              <a:ext uri="{FF2B5EF4-FFF2-40B4-BE49-F238E27FC236}">
                <a16:creationId xmlns:a16="http://schemas.microsoft.com/office/drawing/2014/main" id="{D96D6517-519E-8DB6-CBEB-23287A1A1186}"/>
              </a:ext>
            </a:extLst>
          </p:cNvPr>
          <p:cNvGrpSpPr/>
          <p:nvPr/>
        </p:nvGrpSpPr>
        <p:grpSpPr>
          <a:xfrm>
            <a:off x="10905293" y="2639889"/>
            <a:ext cx="2309203" cy="4648200"/>
            <a:chOff x="2198500" y="1538156"/>
            <a:chExt cx="1542098" cy="3249673"/>
          </a:xfrm>
        </p:grpSpPr>
        <p:grpSp>
          <p:nvGrpSpPr>
            <p:cNvPr id="34" name="Group 33">
              <a:extLst>
                <a:ext uri="{FF2B5EF4-FFF2-40B4-BE49-F238E27FC236}">
                  <a16:creationId xmlns:a16="http://schemas.microsoft.com/office/drawing/2014/main" id="{397F8331-D284-F329-7F7A-9CB76670AE95}"/>
                </a:ext>
              </a:extLst>
            </p:cNvPr>
            <p:cNvGrpSpPr/>
            <p:nvPr/>
          </p:nvGrpSpPr>
          <p:grpSpPr>
            <a:xfrm>
              <a:off x="2198500" y="1538156"/>
              <a:ext cx="1542098" cy="3249673"/>
              <a:chOff x="1472323" y="1353324"/>
              <a:chExt cx="1542098" cy="3249673"/>
            </a:xfrm>
          </p:grpSpPr>
          <p:sp>
            <p:nvSpPr>
              <p:cNvPr id="38" name="Rectangle: Rounded Corners 37">
                <a:extLst>
                  <a:ext uri="{FF2B5EF4-FFF2-40B4-BE49-F238E27FC236}">
                    <a16:creationId xmlns:a16="http://schemas.microsoft.com/office/drawing/2014/main" id="{3D28BB66-1620-85B8-CDA8-80E13DE9DD27}"/>
                  </a:ext>
                </a:extLst>
              </p:cNvPr>
              <p:cNvSpPr/>
              <p:nvPr/>
            </p:nvSpPr>
            <p:spPr>
              <a:xfrm>
                <a:off x="1472323" y="1353324"/>
                <a:ext cx="1542098" cy="3249673"/>
              </a:xfrm>
              <a:prstGeom prst="roundRect">
                <a:avLst>
                  <a:gd name="adj" fmla="val 49023"/>
                </a:avLst>
              </a:prstGeom>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tIns="457200" rtlCol="0" anchor="ctr"/>
              <a:lstStyle/>
              <a:p>
                <a:pPr algn="ctr"/>
                <a:r>
                  <a:rPr lang="en-US" sz="2000" b="0" i="0" dirty="0" err="1">
                    <a:solidFill>
                      <a:srgbClr val="111111"/>
                    </a:solidFill>
                    <a:effectLst/>
                    <a:latin typeface="Calibri" panose="020F0502020204030204" pitchFamily="34" charset="0"/>
                    <a:ea typeface="Calibri" panose="020F0502020204030204" pitchFamily="34" charset="0"/>
                    <a:cs typeface="Calibri" panose="020F0502020204030204" pitchFamily="34" charset="0"/>
                  </a:rPr>
                  <a:t>Nguyễn</a:t>
                </a:r>
                <a:r>
                  <a:rPr lang="en-US" sz="20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111111"/>
                    </a:solidFill>
                    <a:effectLst/>
                    <a:latin typeface="Calibri" panose="020F0502020204030204" pitchFamily="34" charset="0"/>
                    <a:ea typeface="Calibri" panose="020F0502020204030204" pitchFamily="34" charset="0"/>
                    <a:cs typeface="Calibri" panose="020F0502020204030204" pitchFamily="34" charset="0"/>
                  </a:rPr>
                  <a:t>Mạnh</a:t>
                </a:r>
                <a:r>
                  <a:rPr lang="en-US" sz="20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111111"/>
                    </a:solidFill>
                    <a:effectLst/>
                    <a:latin typeface="Calibri" panose="020F0502020204030204" pitchFamily="34" charset="0"/>
                    <a:ea typeface="Calibri" panose="020F0502020204030204" pitchFamily="34" charset="0"/>
                    <a:cs typeface="Calibri" panose="020F0502020204030204" pitchFamily="34" charset="0"/>
                  </a:rPr>
                  <a:t>Quân</a:t>
                </a:r>
                <a:endParaRPr lang="en-US" sz="20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algn="ctr"/>
                <a:endParaRPr lang="vi-VN" sz="1600" dirty="0">
                  <a:latin typeface="Calibri" panose="020F0502020204030204" pitchFamily="34" charset="0"/>
                  <a:ea typeface="Calibri" panose="020F0502020204030204" pitchFamily="34" charset="0"/>
                  <a:cs typeface="Calibri" panose="020F0502020204030204" pitchFamily="34" charset="0"/>
                </a:endParaRPr>
              </a:p>
            </p:txBody>
          </p:sp>
          <p:sp>
            <p:nvSpPr>
              <p:cNvPr id="39" name="Flowchart: Connector 38">
                <a:extLst>
                  <a:ext uri="{FF2B5EF4-FFF2-40B4-BE49-F238E27FC236}">
                    <a16:creationId xmlns:a16="http://schemas.microsoft.com/office/drawing/2014/main" id="{D234A717-EE4A-AA47-B446-2C35FA8BA2DD}"/>
                  </a:ext>
                </a:extLst>
              </p:cNvPr>
              <p:cNvSpPr/>
              <p:nvPr/>
            </p:nvSpPr>
            <p:spPr>
              <a:xfrm>
                <a:off x="1739676" y="1475237"/>
                <a:ext cx="1007391" cy="1069335"/>
              </a:xfrm>
              <a:prstGeom prst="flowChartConnector">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tIns="457200" rtlCol="0" anchor="ctr"/>
              <a:lstStyle/>
              <a:p>
                <a:pPr algn="ctr"/>
                <a:endParaRPr lang="vi-VN" sz="1200">
                  <a:latin typeface="Calibri" panose="020F0502020204030204" pitchFamily="34" charset="0"/>
                  <a:ea typeface="Calibri" panose="020F0502020204030204" pitchFamily="34" charset="0"/>
                  <a:cs typeface="Calibri" panose="020F0502020204030204" pitchFamily="34" charset="0"/>
                </a:endParaRPr>
              </a:p>
            </p:txBody>
          </p:sp>
        </p:grpSp>
        <p:grpSp>
          <p:nvGrpSpPr>
            <p:cNvPr id="35" name="Group 34">
              <a:extLst>
                <a:ext uri="{FF2B5EF4-FFF2-40B4-BE49-F238E27FC236}">
                  <a16:creationId xmlns:a16="http://schemas.microsoft.com/office/drawing/2014/main" id="{BF0C1D71-8DB7-D229-13AB-F8C0BC2131A2}"/>
                </a:ext>
              </a:extLst>
            </p:cNvPr>
            <p:cNvGrpSpPr/>
            <p:nvPr/>
          </p:nvGrpSpPr>
          <p:grpSpPr>
            <a:xfrm>
              <a:off x="2669510" y="1837765"/>
              <a:ext cx="600075" cy="695325"/>
              <a:chOff x="4799067" y="2135829"/>
              <a:chExt cx="600075" cy="695325"/>
            </a:xfrm>
          </p:grpSpPr>
          <p:pic>
            <p:nvPicPr>
              <p:cNvPr id="36" name="Graphic 35" descr="A boy with short hair">
                <a:extLst>
                  <a:ext uri="{FF2B5EF4-FFF2-40B4-BE49-F238E27FC236}">
                    <a16:creationId xmlns:a16="http://schemas.microsoft.com/office/drawing/2014/main" id="{8118A94B-2D5E-62D6-AD0D-3218A3C63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9067" y="2135829"/>
                <a:ext cx="600075" cy="695325"/>
              </a:xfrm>
              <a:prstGeom prst="rect">
                <a:avLst/>
              </a:prstGeom>
            </p:spPr>
          </p:pic>
          <p:pic>
            <p:nvPicPr>
              <p:cNvPr id="37" name="Graphic 36" descr="Happy face with no mouth">
                <a:extLst>
                  <a:ext uri="{FF2B5EF4-FFF2-40B4-BE49-F238E27FC236}">
                    <a16:creationId xmlns:a16="http://schemas.microsoft.com/office/drawing/2014/main" id="{C754EF90-105F-A75A-A831-205E58AA3B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3223" y="2371185"/>
                <a:ext cx="304800" cy="304800"/>
              </a:xfrm>
              <a:prstGeom prst="rect">
                <a:avLst/>
              </a:prstGeom>
            </p:spPr>
          </p:pic>
        </p:grpSp>
      </p:grpSp>
      <p:grpSp>
        <p:nvGrpSpPr>
          <p:cNvPr id="47" name="Group 46">
            <a:extLst>
              <a:ext uri="{FF2B5EF4-FFF2-40B4-BE49-F238E27FC236}">
                <a16:creationId xmlns:a16="http://schemas.microsoft.com/office/drawing/2014/main" id="{B598DC50-EE64-A553-E733-704A6FA73A5F}"/>
              </a:ext>
            </a:extLst>
          </p:cNvPr>
          <p:cNvGrpSpPr/>
          <p:nvPr/>
        </p:nvGrpSpPr>
        <p:grpSpPr>
          <a:xfrm>
            <a:off x="4361896" y="2720934"/>
            <a:ext cx="2309203" cy="4473821"/>
            <a:chOff x="5794985" y="1973573"/>
            <a:chExt cx="1542098" cy="3249673"/>
          </a:xfrm>
        </p:grpSpPr>
        <p:grpSp>
          <p:nvGrpSpPr>
            <p:cNvPr id="48" name="Group 47">
              <a:extLst>
                <a:ext uri="{FF2B5EF4-FFF2-40B4-BE49-F238E27FC236}">
                  <a16:creationId xmlns:a16="http://schemas.microsoft.com/office/drawing/2014/main" id="{C71B2DA3-2EE0-1759-1D9D-5D3C33CE8E88}"/>
                </a:ext>
              </a:extLst>
            </p:cNvPr>
            <p:cNvGrpSpPr/>
            <p:nvPr/>
          </p:nvGrpSpPr>
          <p:grpSpPr>
            <a:xfrm>
              <a:off x="5794985" y="1973573"/>
              <a:ext cx="1542098" cy="3249673"/>
              <a:chOff x="1472323" y="1353324"/>
              <a:chExt cx="1542098" cy="3249673"/>
            </a:xfrm>
          </p:grpSpPr>
          <p:sp>
            <p:nvSpPr>
              <p:cNvPr id="52" name="Rectangle: Rounded Corners 51">
                <a:extLst>
                  <a:ext uri="{FF2B5EF4-FFF2-40B4-BE49-F238E27FC236}">
                    <a16:creationId xmlns:a16="http://schemas.microsoft.com/office/drawing/2014/main" id="{F0FF709C-9ED0-E242-1E00-0484C7BFBD7B}"/>
                  </a:ext>
                </a:extLst>
              </p:cNvPr>
              <p:cNvSpPr/>
              <p:nvPr/>
            </p:nvSpPr>
            <p:spPr>
              <a:xfrm>
                <a:off x="1472323" y="1353324"/>
                <a:ext cx="1542098" cy="3249673"/>
              </a:xfrm>
              <a:prstGeom prst="roundRect">
                <a:avLst>
                  <a:gd name="adj" fmla="val 49023"/>
                </a:avLst>
              </a:prstGeom>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tIns="457200" rtlCol="0" anchor="ctr"/>
              <a:lstStyle/>
              <a:p>
                <a:pPr algn="ctr"/>
                <a:r>
                  <a:rPr lang="vi-VN" sz="2000" dirty="0">
                    <a:latin typeface="Calibri" panose="020F0502020204030204" pitchFamily="34" charset="0"/>
                    <a:ea typeface="Calibri" panose="020F0502020204030204" pitchFamily="34" charset="0"/>
                    <a:cs typeface="Calibri" panose="020F0502020204030204" pitchFamily="34" charset="0"/>
                  </a:rPr>
                  <a:t>Lương Thanh Bình</a:t>
                </a:r>
              </a:p>
            </p:txBody>
          </p:sp>
          <p:sp>
            <p:nvSpPr>
              <p:cNvPr id="53" name="Flowchart: Connector 52">
                <a:extLst>
                  <a:ext uri="{FF2B5EF4-FFF2-40B4-BE49-F238E27FC236}">
                    <a16:creationId xmlns:a16="http://schemas.microsoft.com/office/drawing/2014/main" id="{3BA213B5-135E-EFA6-667C-A3D35221B257}"/>
                  </a:ext>
                </a:extLst>
              </p:cNvPr>
              <p:cNvSpPr/>
              <p:nvPr/>
            </p:nvSpPr>
            <p:spPr>
              <a:xfrm>
                <a:off x="1739676" y="1475237"/>
                <a:ext cx="1007391" cy="1069335"/>
              </a:xfrm>
              <a:prstGeom prst="flowChartConnector">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tIns="457200" rtlCol="0" anchor="ctr"/>
              <a:lstStyle/>
              <a:p>
                <a:pPr algn="ctr"/>
                <a:endParaRPr lang="vi-VN" sz="2400">
                  <a:latin typeface="Calibri" panose="020F0502020204030204" pitchFamily="34" charset="0"/>
                  <a:ea typeface="Calibri" panose="020F0502020204030204" pitchFamily="34" charset="0"/>
                  <a:cs typeface="Calibri" panose="020F0502020204030204" pitchFamily="34" charset="0"/>
                </a:endParaRPr>
              </a:p>
            </p:txBody>
          </p:sp>
        </p:grpSp>
        <p:grpSp>
          <p:nvGrpSpPr>
            <p:cNvPr id="49" name="Group 48">
              <a:extLst>
                <a:ext uri="{FF2B5EF4-FFF2-40B4-BE49-F238E27FC236}">
                  <a16:creationId xmlns:a16="http://schemas.microsoft.com/office/drawing/2014/main" id="{A85C6EAD-7A28-B512-1971-D6FB45D1F5F2}"/>
                </a:ext>
              </a:extLst>
            </p:cNvPr>
            <p:cNvGrpSpPr/>
            <p:nvPr/>
          </p:nvGrpSpPr>
          <p:grpSpPr>
            <a:xfrm>
              <a:off x="6232658" y="2234558"/>
              <a:ext cx="666750" cy="824477"/>
              <a:chOff x="6785241" y="2129831"/>
              <a:chExt cx="666750" cy="752475"/>
            </a:xfrm>
          </p:grpSpPr>
          <p:pic>
            <p:nvPicPr>
              <p:cNvPr id="50" name="Graphic 49" descr="Boy with a flat top">
                <a:extLst>
                  <a:ext uri="{FF2B5EF4-FFF2-40B4-BE49-F238E27FC236}">
                    <a16:creationId xmlns:a16="http://schemas.microsoft.com/office/drawing/2014/main" id="{240EACE1-4C60-1CCF-2CC9-1BFCD4351E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5241" y="2129831"/>
                <a:ext cx="666750" cy="752475"/>
              </a:xfrm>
              <a:prstGeom prst="rect">
                <a:avLst/>
              </a:prstGeom>
            </p:spPr>
          </p:pic>
          <p:pic>
            <p:nvPicPr>
              <p:cNvPr id="51" name="Graphic 50" descr="A smiling face">
                <a:extLst>
                  <a:ext uri="{FF2B5EF4-FFF2-40B4-BE49-F238E27FC236}">
                    <a16:creationId xmlns:a16="http://schemas.microsoft.com/office/drawing/2014/main" id="{6BCEF4AE-A474-40FF-3422-AB0200906D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4312" y="2443187"/>
                <a:ext cx="304800" cy="314325"/>
              </a:xfrm>
              <a:prstGeom prst="rect">
                <a:avLst/>
              </a:prstGeom>
            </p:spPr>
          </p:pic>
        </p:grpSp>
      </p:grpSp>
      <p:grpSp>
        <p:nvGrpSpPr>
          <p:cNvPr id="54" name="Group 53">
            <a:extLst>
              <a:ext uri="{FF2B5EF4-FFF2-40B4-BE49-F238E27FC236}">
                <a16:creationId xmlns:a16="http://schemas.microsoft.com/office/drawing/2014/main" id="{96D457FF-1E9E-728B-5301-C7158275249C}"/>
              </a:ext>
            </a:extLst>
          </p:cNvPr>
          <p:cNvGrpSpPr/>
          <p:nvPr/>
        </p:nvGrpSpPr>
        <p:grpSpPr>
          <a:xfrm>
            <a:off x="963531" y="2727079"/>
            <a:ext cx="2309204" cy="4473821"/>
            <a:chOff x="4073470" y="1971745"/>
            <a:chExt cx="1542098" cy="3249673"/>
          </a:xfrm>
        </p:grpSpPr>
        <p:grpSp>
          <p:nvGrpSpPr>
            <p:cNvPr id="55" name="Group 54">
              <a:extLst>
                <a:ext uri="{FF2B5EF4-FFF2-40B4-BE49-F238E27FC236}">
                  <a16:creationId xmlns:a16="http://schemas.microsoft.com/office/drawing/2014/main" id="{FB6157DC-45C3-3598-AA27-B55D14B3A6C7}"/>
                </a:ext>
              </a:extLst>
            </p:cNvPr>
            <p:cNvGrpSpPr/>
            <p:nvPr/>
          </p:nvGrpSpPr>
          <p:grpSpPr>
            <a:xfrm>
              <a:off x="4073470" y="1971745"/>
              <a:ext cx="1542098" cy="3249673"/>
              <a:chOff x="1472323" y="1353324"/>
              <a:chExt cx="1542098" cy="3249673"/>
            </a:xfrm>
          </p:grpSpPr>
          <p:sp>
            <p:nvSpPr>
              <p:cNvPr id="59" name="Rectangle: Rounded Corners 58">
                <a:extLst>
                  <a:ext uri="{FF2B5EF4-FFF2-40B4-BE49-F238E27FC236}">
                    <a16:creationId xmlns:a16="http://schemas.microsoft.com/office/drawing/2014/main" id="{A9A6EF24-1885-806E-B4A7-F8FFCC989F97}"/>
                  </a:ext>
                </a:extLst>
              </p:cNvPr>
              <p:cNvSpPr/>
              <p:nvPr/>
            </p:nvSpPr>
            <p:spPr>
              <a:xfrm>
                <a:off x="1472323" y="1353324"/>
                <a:ext cx="1542098" cy="3249673"/>
              </a:xfrm>
              <a:prstGeom prst="roundRect">
                <a:avLst>
                  <a:gd name="adj" fmla="val 49023"/>
                </a:avLst>
              </a:prstGeom>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lIns="0" tIns="457200" rIns="0" rtlCol="0" anchor="ctr"/>
              <a:lstStyle/>
              <a:p>
                <a:pPr algn="ctr">
                  <a:lnSpc>
                    <a:spcPct val="150000"/>
                  </a:lnSpc>
                </a:pPr>
                <a:r>
                  <a:rPr lang="vi-VN" sz="2000" dirty="0">
                    <a:latin typeface="Calibri" panose="020F0502020204030204" pitchFamily="34" charset="0"/>
                    <a:ea typeface="Calibri" panose="020F0502020204030204" pitchFamily="34" charset="0"/>
                    <a:cs typeface="Calibri" panose="020F0502020204030204" pitchFamily="34" charset="0"/>
                  </a:rPr>
                  <a:t>Châu Đức Toàn</a:t>
                </a:r>
              </a:p>
              <a:p>
                <a:pPr algn="ctr">
                  <a:lnSpc>
                    <a:spcPct val="150000"/>
                  </a:lnSpc>
                </a:pPr>
                <a:r>
                  <a:rPr lang="vi-VN" sz="2000" dirty="0">
                    <a:latin typeface="Calibri" panose="020F0502020204030204" pitchFamily="34" charset="0"/>
                    <a:ea typeface="Calibri" panose="020F0502020204030204" pitchFamily="34" charset="0"/>
                    <a:cs typeface="Calibri" panose="020F0502020204030204" pitchFamily="34" charset="0"/>
                  </a:rPr>
                  <a:t>Nhóm trưởng</a:t>
                </a:r>
              </a:p>
            </p:txBody>
          </p:sp>
          <p:sp>
            <p:nvSpPr>
              <p:cNvPr id="60" name="Flowchart: Connector 59">
                <a:extLst>
                  <a:ext uri="{FF2B5EF4-FFF2-40B4-BE49-F238E27FC236}">
                    <a16:creationId xmlns:a16="http://schemas.microsoft.com/office/drawing/2014/main" id="{9B652F61-0711-A5BA-F8BB-594BB5F5DD85}"/>
                  </a:ext>
                </a:extLst>
              </p:cNvPr>
              <p:cNvSpPr/>
              <p:nvPr/>
            </p:nvSpPr>
            <p:spPr>
              <a:xfrm>
                <a:off x="1739676" y="1475237"/>
                <a:ext cx="1007391" cy="1069335"/>
              </a:xfrm>
              <a:prstGeom prst="flowChartConnector">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tIns="457200" rtlCol="0" anchor="ctr"/>
              <a:lstStyle/>
              <a:p>
                <a:pPr algn="ctr"/>
                <a:endParaRPr lang="vi-VN">
                  <a:latin typeface="Calibri" panose="020F0502020204030204" pitchFamily="34" charset="0"/>
                  <a:ea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74A3F653-ED7C-10E0-5729-09448411D808}"/>
                </a:ext>
              </a:extLst>
            </p:cNvPr>
            <p:cNvGrpSpPr/>
            <p:nvPr/>
          </p:nvGrpSpPr>
          <p:grpSpPr>
            <a:xfrm>
              <a:off x="4554005" y="2290187"/>
              <a:ext cx="581025" cy="676275"/>
              <a:chOff x="5781980" y="2142585"/>
              <a:chExt cx="581025" cy="676275"/>
            </a:xfrm>
          </p:grpSpPr>
          <p:pic>
            <p:nvPicPr>
              <p:cNvPr id="57" name="Graphic 56" descr="Child with short hair">
                <a:extLst>
                  <a:ext uri="{FF2B5EF4-FFF2-40B4-BE49-F238E27FC236}">
                    <a16:creationId xmlns:a16="http://schemas.microsoft.com/office/drawing/2014/main" id="{3F147A9E-0C88-6A80-02A8-D795CA1257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1980" y="2142585"/>
                <a:ext cx="581025" cy="676275"/>
              </a:xfrm>
              <a:prstGeom prst="rect">
                <a:avLst/>
              </a:prstGeom>
            </p:spPr>
          </p:pic>
          <p:pic>
            <p:nvPicPr>
              <p:cNvPr id="58" name="Graphic 57" descr="A happy face">
                <a:extLst>
                  <a:ext uri="{FF2B5EF4-FFF2-40B4-BE49-F238E27FC236}">
                    <a16:creationId xmlns:a16="http://schemas.microsoft.com/office/drawing/2014/main" id="{33C52CB4-A389-BB43-2191-6855B61759A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5097" y="2405025"/>
                <a:ext cx="304800" cy="314325"/>
              </a:xfrm>
              <a:prstGeom prst="rect">
                <a:avLst/>
              </a:prstGeom>
            </p:spPr>
          </p:pic>
        </p:grpSp>
      </p:grpSp>
      <p:grpSp>
        <p:nvGrpSpPr>
          <p:cNvPr id="61" name="Group 60">
            <a:extLst>
              <a:ext uri="{FF2B5EF4-FFF2-40B4-BE49-F238E27FC236}">
                <a16:creationId xmlns:a16="http://schemas.microsoft.com/office/drawing/2014/main" id="{E3041A55-33EE-DC43-A424-BD80D4E9F4FC}"/>
              </a:ext>
            </a:extLst>
          </p:cNvPr>
          <p:cNvGrpSpPr/>
          <p:nvPr/>
        </p:nvGrpSpPr>
        <p:grpSpPr>
          <a:xfrm>
            <a:off x="7618546" y="2837925"/>
            <a:ext cx="2309203" cy="4473821"/>
            <a:chOff x="358836" y="1364013"/>
            <a:chExt cx="1542098" cy="3249673"/>
          </a:xfrm>
        </p:grpSpPr>
        <p:grpSp>
          <p:nvGrpSpPr>
            <p:cNvPr id="62" name="Group 61">
              <a:extLst>
                <a:ext uri="{FF2B5EF4-FFF2-40B4-BE49-F238E27FC236}">
                  <a16:creationId xmlns:a16="http://schemas.microsoft.com/office/drawing/2014/main" id="{8816C4A6-FF98-C18F-1C43-BEAE2F99BAAD}"/>
                </a:ext>
              </a:extLst>
            </p:cNvPr>
            <p:cNvGrpSpPr/>
            <p:nvPr/>
          </p:nvGrpSpPr>
          <p:grpSpPr>
            <a:xfrm>
              <a:off x="358836" y="1364013"/>
              <a:ext cx="1542098" cy="3249673"/>
              <a:chOff x="1472323" y="1353324"/>
              <a:chExt cx="1542098" cy="3249673"/>
            </a:xfrm>
          </p:grpSpPr>
          <p:sp>
            <p:nvSpPr>
              <p:cNvPr id="66" name="Rectangle: Rounded Corners 65">
                <a:extLst>
                  <a:ext uri="{FF2B5EF4-FFF2-40B4-BE49-F238E27FC236}">
                    <a16:creationId xmlns:a16="http://schemas.microsoft.com/office/drawing/2014/main" id="{28454432-25AD-6230-735D-B5F26C386AF5}"/>
                  </a:ext>
                </a:extLst>
              </p:cNvPr>
              <p:cNvSpPr/>
              <p:nvPr/>
            </p:nvSpPr>
            <p:spPr>
              <a:xfrm>
                <a:off x="1472323" y="1353324"/>
                <a:ext cx="1542098" cy="3249673"/>
              </a:xfrm>
              <a:prstGeom prst="roundRect">
                <a:avLst>
                  <a:gd name="adj" fmla="val 49023"/>
                </a:avLst>
              </a:prstGeom>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tIns="457200" rtlCol="0" anchor="ctr"/>
              <a:lstStyle/>
              <a:p>
                <a:pPr algn="ctr"/>
                <a:r>
                  <a:rPr lang="vi-VN" sz="2000" dirty="0">
                    <a:latin typeface="Calibri" panose="020F0502020204030204" pitchFamily="34" charset="0"/>
                    <a:ea typeface="Calibri" panose="020F0502020204030204" pitchFamily="34" charset="0"/>
                    <a:cs typeface="Calibri" panose="020F0502020204030204" pitchFamily="34" charset="0"/>
                  </a:rPr>
                  <a:t>Ngô Minh Thuận</a:t>
                </a:r>
              </a:p>
            </p:txBody>
          </p:sp>
          <p:sp>
            <p:nvSpPr>
              <p:cNvPr id="67" name="Flowchart: Connector 66">
                <a:extLst>
                  <a:ext uri="{FF2B5EF4-FFF2-40B4-BE49-F238E27FC236}">
                    <a16:creationId xmlns:a16="http://schemas.microsoft.com/office/drawing/2014/main" id="{71F71062-5790-A43F-64F2-3C4F2784B7D9}"/>
                  </a:ext>
                </a:extLst>
              </p:cNvPr>
              <p:cNvSpPr/>
              <p:nvPr/>
            </p:nvSpPr>
            <p:spPr>
              <a:xfrm>
                <a:off x="1739676" y="1475237"/>
                <a:ext cx="1007391" cy="1069335"/>
              </a:xfrm>
              <a:prstGeom prst="flowChartConnector">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tIns="457200" rtlCol="0" anchor="ctr"/>
              <a:lstStyle/>
              <a:p>
                <a:pPr algn="ctr"/>
                <a:endParaRPr lang="vi-VN" sz="1200">
                  <a:latin typeface="Calibri" panose="020F0502020204030204" pitchFamily="34" charset="0"/>
                  <a:ea typeface="Calibri" panose="020F0502020204030204" pitchFamily="34" charset="0"/>
                  <a:cs typeface="Calibri" panose="020F0502020204030204" pitchFamily="34" charset="0"/>
                </a:endParaRPr>
              </a:p>
            </p:txBody>
          </p:sp>
        </p:grpSp>
        <p:grpSp>
          <p:nvGrpSpPr>
            <p:cNvPr id="63" name="Group 62">
              <a:extLst>
                <a:ext uri="{FF2B5EF4-FFF2-40B4-BE49-F238E27FC236}">
                  <a16:creationId xmlns:a16="http://schemas.microsoft.com/office/drawing/2014/main" id="{EADFE8E0-E13C-7AA0-F4FA-6E798D5B46AF}"/>
                </a:ext>
              </a:extLst>
            </p:cNvPr>
            <p:cNvGrpSpPr/>
            <p:nvPr/>
          </p:nvGrpSpPr>
          <p:grpSpPr>
            <a:xfrm>
              <a:off x="782221" y="1596134"/>
              <a:ext cx="695325" cy="762000"/>
              <a:chOff x="3339352" y="3138512"/>
              <a:chExt cx="695325" cy="762000"/>
            </a:xfrm>
          </p:grpSpPr>
          <p:pic>
            <p:nvPicPr>
              <p:cNvPr id="64" name="Graphic 63" descr="Man with thick hair">
                <a:extLst>
                  <a:ext uri="{FF2B5EF4-FFF2-40B4-BE49-F238E27FC236}">
                    <a16:creationId xmlns:a16="http://schemas.microsoft.com/office/drawing/2014/main" id="{E560E7A3-53FA-904A-4BA3-B1490D8257D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39352" y="3138512"/>
                <a:ext cx="695325" cy="762000"/>
              </a:xfrm>
              <a:prstGeom prst="rect">
                <a:avLst/>
              </a:prstGeom>
            </p:spPr>
          </p:pic>
          <p:pic>
            <p:nvPicPr>
              <p:cNvPr id="65" name="Graphic 64" descr="A happy face">
                <a:extLst>
                  <a:ext uri="{FF2B5EF4-FFF2-40B4-BE49-F238E27FC236}">
                    <a16:creationId xmlns:a16="http://schemas.microsoft.com/office/drawing/2014/main" id="{58AC2259-F751-CCD8-AA25-A8CCD1C9ED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34614" y="3460909"/>
                <a:ext cx="304800" cy="314325"/>
              </a:xfrm>
              <a:prstGeom prst="rect">
                <a:avLst/>
              </a:prstGeom>
            </p:spPr>
          </p:pic>
        </p:grpSp>
      </p:grpSp>
      <p:grpSp>
        <p:nvGrpSpPr>
          <p:cNvPr id="68" name="Group 67">
            <a:extLst>
              <a:ext uri="{FF2B5EF4-FFF2-40B4-BE49-F238E27FC236}">
                <a16:creationId xmlns:a16="http://schemas.microsoft.com/office/drawing/2014/main" id="{2A0C0DD5-EB02-3729-4E23-4078400A1549}"/>
              </a:ext>
            </a:extLst>
          </p:cNvPr>
          <p:cNvGrpSpPr/>
          <p:nvPr/>
        </p:nvGrpSpPr>
        <p:grpSpPr>
          <a:xfrm>
            <a:off x="14273559" y="2639889"/>
            <a:ext cx="2490441" cy="4789611"/>
            <a:chOff x="4073469" y="1971745"/>
            <a:chExt cx="1542098" cy="3249673"/>
          </a:xfrm>
        </p:grpSpPr>
        <p:grpSp>
          <p:nvGrpSpPr>
            <p:cNvPr id="69" name="Group 68">
              <a:extLst>
                <a:ext uri="{FF2B5EF4-FFF2-40B4-BE49-F238E27FC236}">
                  <a16:creationId xmlns:a16="http://schemas.microsoft.com/office/drawing/2014/main" id="{43171BF2-D3D0-B80B-225F-964BC894BDEB}"/>
                </a:ext>
              </a:extLst>
            </p:cNvPr>
            <p:cNvGrpSpPr/>
            <p:nvPr/>
          </p:nvGrpSpPr>
          <p:grpSpPr>
            <a:xfrm>
              <a:off x="4073469" y="1971745"/>
              <a:ext cx="1542098" cy="3249673"/>
              <a:chOff x="1472322" y="1353324"/>
              <a:chExt cx="1542098" cy="3249673"/>
            </a:xfrm>
          </p:grpSpPr>
          <p:sp>
            <p:nvSpPr>
              <p:cNvPr id="73" name="Rectangle: Rounded Corners 72">
                <a:extLst>
                  <a:ext uri="{FF2B5EF4-FFF2-40B4-BE49-F238E27FC236}">
                    <a16:creationId xmlns:a16="http://schemas.microsoft.com/office/drawing/2014/main" id="{A6433EC2-96A9-705C-8409-AFBD3D47BEF7}"/>
                  </a:ext>
                </a:extLst>
              </p:cNvPr>
              <p:cNvSpPr/>
              <p:nvPr/>
            </p:nvSpPr>
            <p:spPr>
              <a:xfrm>
                <a:off x="1472322" y="1353324"/>
                <a:ext cx="1542098" cy="3249673"/>
              </a:xfrm>
              <a:prstGeom prst="roundRect">
                <a:avLst>
                  <a:gd name="adj" fmla="val 49023"/>
                </a:avLst>
              </a:prstGeom>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lIns="0" tIns="457200" rIns="0" rtlCol="0" anchor="ctr"/>
              <a:lstStyle/>
              <a:p>
                <a:pPr algn="ctr">
                  <a:lnSpc>
                    <a:spcPct val="150000"/>
                  </a:lnSpc>
                </a:pPr>
                <a:r>
                  <a:rPr lang="en-US" sz="2000" dirty="0" err="1">
                    <a:latin typeface="Calibri" panose="020F0502020204030204" pitchFamily="34" charset="0"/>
                    <a:ea typeface="Calibri" panose="020F0502020204030204" pitchFamily="34" charset="0"/>
                    <a:cs typeface="Calibri" panose="020F0502020204030204" pitchFamily="34" charset="0"/>
                  </a:rPr>
                  <a:t>Nguyễn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Trọng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Yến</a:t>
                </a:r>
                <a:r>
                  <a:rPr lang="en-US" sz="2000" dirty="0">
                    <a:latin typeface="Calibri" panose="020F0502020204030204" pitchFamily="34" charset="0"/>
                    <a:ea typeface="Calibri" panose="020F0502020204030204" pitchFamily="34" charset="0"/>
                    <a:cs typeface="Calibri" panose="020F0502020204030204" pitchFamily="34" charset="0"/>
                  </a:rPr>
                  <a:t> </a:t>
                </a:r>
                <a:r>
                  <a:rPr lang="vi-VN" sz="2000" dirty="0">
                    <a:latin typeface="Calibri" panose="020F0502020204030204" pitchFamily="34" charset="0"/>
                    <a:ea typeface="Calibri" panose="020F0502020204030204" pitchFamily="34" charset="0"/>
                    <a:cs typeface="Calibri" panose="020F0502020204030204" pitchFamily="34" charset="0"/>
                  </a:rPr>
                  <a:t>Linh</a:t>
                </a:r>
              </a:p>
            </p:txBody>
          </p:sp>
          <p:sp>
            <p:nvSpPr>
              <p:cNvPr id="74" name="Flowchart: Connector 73">
                <a:extLst>
                  <a:ext uri="{FF2B5EF4-FFF2-40B4-BE49-F238E27FC236}">
                    <a16:creationId xmlns:a16="http://schemas.microsoft.com/office/drawing/2014/main" id="{5A39EDC3-0697-E1E7-7E0F-8809A8494A7B}"/>
                  </a:ext>
                </a:extLst>
              </p:cNvPr>
              <p:cNvSpPr/>
              <p:nvPr/>
            </p:nvSpPr>
            <p:spPr>
              <a:xfrm>
                <a:off x="1739676" y="1475237"/>
                <a:ext cx="1007391" cy="1069335"/>
              </a:xfrm>
              <a:prstGeom prst="flowChartConnector">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tIns="457200" rtlCol="0" anchor="ctr"/>
              <a:lstStyle/>
              <a:p>
                <a:pPr algn="ctr"/>
                <a:endParaRPr lang="vi-VN">
                  <a:latin typeface="Calibri" panose="020F0502020204030204" pitchFamily="34" charset="0"/>
                  <a:ea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E07684E1-83D9-40CD-4EA3-2B1B9EC46053}"/>
                </a:ext>
              </a:extLst>
            </p:cNvPr>
            <p:cNvGrpSpPr/>
            <p:nvPr/>
          </p:nvGrpSpPr>
          <p:grpSpPr>
            <a:xfrm>
              <a:off x="4554005" y="2290187"/>
              <a:ext cx="581025" cy="676275"/>
              <a:chOff x="5781980" y="2142585"/>
              <a:chExt cx="581025" cy="676275"/>
            </a:xfrm>
          </p:grpSpPr>
          <p:pic>
            <p:nvPicPr>
              <p:cNvPr id="71" name="Graphic 70" descr="Child with short hair">
                <a:extLst>
                  <a:ext uri="{FF2B5EF4-FFF2-40B4-BE49-F238E27FC236}">
                    <a16:creationId xmlns:a16="http://schemas.microsoft.com/office/drawing/2014/main" id="{7F38ED3C-1C8A-43A0-ACF5-3647F4C4C8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1980" y="2142585"/>
                <a:ext cx="581025" cy="676275"/>
              </a:xfrm>
              <a:prstGeom prst="rect">
                <a:avLst/>
              </a:prstGeom>
            </p:spPr>
          </p:pic>
          <p:pic>
            <p:nvPicPr>
              <p:cNvPr id="72" name="Graphic 71" descr="A happy face">
                <a:extLst>
                  <a:ext uri="{FF2B5EF4-FFF2-40B4-BE49-F238E27FC236}">
                    <a16:creationId xmlns:a16="http://schemas.microsoft.com/office/drawing/2014/main" id="{C6E0CF06-1D74-8AD5-64F0-8ADCA3C04F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5097" y="2405025"/>
                <a:ext cx="304800" cy="314325"/>
              </a:xfrm>
              <a:prstGeom prst="rect">
                <a:avLst/>
              </a:prstGeom>
            </p:spPr>
          </p:pic>
        </p:grpSp>
      </p:grpSp>
    </p:spTree>
    <p:extLst>
      <p:ext uri="{BB962C8B-B14F-4D97-AF65-F5344CB8AC3E}">
        <p14:creationId xmlns:p14="http://schemas.microsoft.com/office/powerpoint/2010/main" val="364546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3B03D2-CD71-02B0-0DBF-E33B4116D68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06A48C5-90B3-D027-A13D-9CE1015DF861}"/>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đặt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bàn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4EAA53AF-E647-AEA1-C84D-C3A585E94256}"/>
              </a:ext>
            </a:extLst>
          </p:cNvPr>
          <p:cNvPicPr>
            <a:picLocks noChangeAspect="1"/>
          </p:cNvPicPr>
          <p:nvPr/>
        </p:nvPicPr>
        <p:blipFill rotWithShape="1">
          <a:blip r:embed="rId3"/>
          <a:srcRect b="4900"/>
          <a:stretch/>
        </p:blipFill>
        <p:spPr>
          <a:xfrm>
            <a:off x="3598501" y="2733523"/>
            <a:ext cx="11090997" cy="6829578"/>
          </a:xfrm>
          <a:prstGeom prst="rect">
            <a:avLst/>
          </a:prstGeom>
        </p:spPr>
      </p:pic>
    </p:spTree>
    <p:extLst>
      <p:ext uri="{BB962C8B-B14F-4D97-AF65-F5344CB8AC3E}">
        <p14:creationId xmlns:p14="http://schemas.microsoft.com/office/powerpoint/2010/main" val="3975505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A60609-EF50-3D1D-8E42-B656F248F8C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84BE977-BA83-0D1B-9608-0989004F91DF}"/>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khách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hàng</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D9612C28-59BB-AFE0-E3AC-BA8DF362C763}"/>
              </a:ext>
            </a:extLst>
          </p:cNvPr>
          <p:cNvPicPr>
            <a:picLocks noChangeAspect="1"/>
          </p:cNvPicPr>
          <p:nvPr/>
        </p:nvPicPr>
        <p:blipFill rotWithShape="1">
          <a:blip r:embed="rId3"/>
          <a:srcRect b="6098"/>
          <a:stretch/>
        </p:blipFill>
        <p:spPr>
          <a:xfrm>
            <a:off x="2274032" y="2777799"/>
            <a:ext cx="13739935" cy="6709102"/>
          </a:xfrm>
          <a:prstGeom prst="rect">
            <a:avLst/>
          </a:prstGeom>
        </p:spPr>
      </p:pic>
    </p:spTree>
    <p:extLst>
      <p:ext uri="{BB962C8B-B14F-4D97-AF65-F5344CB8AC3E}">
        <p14:creationId xmlns:p14="http://schemas.microsoft.com/office/powerpoint/2010/main" val="1707970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438822-5CBA-C4F9-B902-6FF4369E6BED}"/>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C6668C13-8FEE-56C0-6394-9E56AC74F7B7}"/>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bàn</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0272C948-D54B-E92D-122C-AD03CD262068}"/>
              </a:ext>
            </a:extLst>
          </p:cNvPr>
          <p:cNvPicPr>
            <a:picLocks noChangeAspect="1"/>
          </p:cNvPicPr>
          <p:nvPr/>
        </p:nvPicPr>
        <p:blipFill rotWithShape="1">
          <a:blip r:embed="rId3"/>
          <a:srcRect b="7813"/>
          <a:stretch/>
        </p:blipFill>
        <p:spPr>
          <a:xfrm>
            <a:off x="1193714" y="2949439"/>
            <a:ext cx="15900569" cy="6156461"/>
          </a:xfrm>
          <a:prstGeom prst="rect">
            <a:avLst/>
          </a:prstGeom>
        </p:spPr>
      </p:pic>
    </p:spTree>
    <p:extLst>
      <p:ext uri="{BB962C8B-B14F-4D97-AF65-F5344CB8AC3E}">
        <p14:creationId xmlns:p14="http://schemas.microsoft.com/office/powerpoint/2010/main" val="3833439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7E6A30-DC66-AB24-BB40-D9E2BB1ECD5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C2980FD-5BC0-27AC-D1A1-CFD0D1DFA919}"/>
              </a:ext>
            </a:extLst>
          </p:cNvPr>
          <p:cNvSpPr>
            <a:spLocks noGrp="1"/>
          </p:cNvSpPr>
          <p:nvPr>
            <p:ph type="ctrTitle"/>
          </p:nvPr>
        </p:nvSpPr>
        <p:spPr>
          <a:xfrm>
            <a:off x="838200" y="372057"/>
            <a:ext cx="11599631" cy="1738800"/>
          </a:xfrm>
        </p:spPr>
        <p:txBody>
          <a:bodyPr vert="horz" lIns="91440" tIns="45720" rIns="91440" bIns="45720" rtlCol="0" anchor="ctr">
            <a:no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chi </a:t>
            </a:r>
            <a:r>
              <a:rPr lang="en-US" sz="7200" b="1" kern="1200" dirty="0" err="1">
                <a:solidFill>
                  <a:srgbClr val="FFFFFF"/>
                </a:solidFill>
                <a:latin typeface="+mj-lt"/>
                <a:ea typeface="+mj-ea"/>
                <a:cs typeface="+mj-cs"/>
              </a:rPr>
              <a:t>tiết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hóa</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đơn</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E6E7A406-F934-C7DF-6B92-FA27E00D4295}"/>
              </a:ext>
            </a:extLst>
          </p:cNvPr>
          <p:cNvPicPr>
            <a:picLocks noChangeAspect="1"/>
          </p:cNvPicPr>
          <p:nvPr/>
        </p:nvPicPr>
        <p:blipFill rotWithShape="1">
          <a:blip r:embed="rId3"/>
          <a:srcRect b="6672"/>
          <a:stretch/>
        </p:blipFill>
        <p:spPr>
          <a:xfrm>
            <a:off x="1467862" y="2949439"/>
            <a:ext cx="15352274" cy="6232661"/>
          </a:xfrm>
          <a:prstGeom prst="rect">
            <a:avLst/>
          </a:prstGeom>
        </p:spPr>
      </p:pic>
    </p:spTree>
    <p:extLst>
      <p:ext uri="{BB962C8B-B14F-4D97-AF65-F5344CB8AC3E}">
        <p14:creationId xmlns:p14="http://schemas.microsoft.com/office/powerpoint/2010/main" val="1263897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819081-A31C-E6D9-DEDE-8C9432D0BF0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F4017FB-1D4C-9CCC-3D0D-64F738992623}"/>
              </a:ext>
            </a:extLst>
          </p:cNvPr>
          <p:cNvSpPr>
            <a:spLocks noGrp="1"/>
          </p:cNvSpPr>
          <p:nvPr>
            <p:ph type="ctrTitle"/>
          </p:nvPr>
        </p:nvSpPr>
        <p:spPr>
          <a:xfrm>
            <a:off x="914400" y="372057"/>
            <a:ext cx="11904431" cy="1738800"/>
          </a:xfrm>
        </p:spPr>
        <p:txBody>
          <a:bodyPr vert="horz" lIns="91440" tIns="45720" rIns="91440" bIns="45720" rtlCol="0" anchor="ctr">
            <a:no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chi </a:t>
            </a:r>
            <a:r>
              <a:rPr lang="en-US" sz="7200" b="1" kern="1200" dirty="0" err="1">
                <a:solidFill>
                  <a:srgbClr val="FFFFFF"/>
                </a:solidFill>
                <a:latin typeface="+mj-lt"/>
                <a:ea typeface="+mj-ea"/>
                <a:cs typeface="+mj-cs"/>
              </a:rPr>
              <a:t>tiết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đặt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bàn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DD272281-351C-DDDB-07AD-7915ECB42257}"/>
              </a:ext>
            </a:extLst>
          </p:cNvPr>
          <p:cNvPicPr>
            <a:picLocks noChangeAspect="1"/>
          </p:cNvPicPr>
          <p:nvPr/>
        </p:nvPicPr>
        <p:blipFill rotWithShape="1">
          <a:blip r:embed="rId3"/>
          <a:srcRect b="7322"/>
          <a:stretch/>
        </p:blipFill>
        <p:spPr>
          <a:xfrm>
            <a:off x="648337" y="3166403"/>
            <a:ext cx="16991324" cy="5787097"/>
          </a:xfrm>
          <a:prstGeom prst="rect">
            <a:avLst/>
          </a:prstGeom>
        </p:spPr>
      </p:pic>
    </p:spTree>
    <p:extLst>
      <p:ext uri="{BB962C8B-B14F-4D97-AF65-F5344CB8AC3E}">
        <p14:creationId xmlns:p14="http://schemas.microsoft.com/office/powerpoint/2010/main" val="785354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DAFD2C-86DC-54DC-688A-0FDCA1D48D6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0E16992-1CA5-9D91-5177-7770DDE75C70}"/>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phân</a:t>
            </a:r>
            <a:r>
              <a:rPr lang="en-US" sz="7200" b="1" kern="1200" dirty="0">
                <a:solidFill>
                  <a:srgbClr val="FFFFFF"/>
                </a:solidFill>
                <a:latin typeface="+mj-lt"/>
                <a:ea typeface="+mj-ea"/>
                <a:cs typeface="+mj-cs"/>
              </a:rPr>
              <a:t> </a:t>
            </a:r>
            <a:r>
              <a:rPr lang="en-US" sz="8800" b="1" kern="1200" dirty="0" err="1">
                <a:solidFill>
                  <a:srgbClr val="FFFFFF"/>
                </a:solidFill>
                <a:latin typeface="+mj-lt"/>
                <a:ea typeface="+mj-ea"/>
                <a:cs typeface="+mj-cs"/>
              </a:rPr>
              <a:t>công</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B34A43B2-BD73-B482-A672-63A605C27D7F}"/>
              </a:ext>
            </a:extLst>
          </p:cNvPr>
          <p:cNvPicPr>
            <a:picLocks noChangeAspect="1"/>
          </p:cNvPicPr>
          <p:nvPr/>
        </p:nvPicPr>
        <p:blipFill rotWithShape="1">
          <a:blip r:embed="rId3"/>
          <a:srcRect b="6437"/>
          <a:stretch/>
        </p:blipFill>
        <p:spPr>
          <a:xfrm>
            <a:off x="1511729" y="2933700"/>
            <a:ext cx="15264542" cy="6248400"/>
          </a:xfrm>
          <a:prstGeom prst="rect">
            <a:avLst/>
          </a:prstGeom>
        </p:spPr>
      </p:pic>
    </p:spTree>
    <p:extLst>
      <p:ext uri="{BB962C8B-B14F-4D97-AF65-F5344CB8AC3E}">
        <p14:creationId xmlns:p14="http://schemas.microsoft.com/office/powerpoint/2010/main" val="1152594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B32BA4-83E7-8846-B66B-4A9C0C8E985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0FF59BF-AB06-4C57-1070-E567EF8A9A23}"/>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Bảng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ca </a:t>
            </a:r>
            <a:r>
              <a:rPr lang="en-US" sz="7200" b="1" kern="1200" dirty="0" err="1">
                <a:solidFill>
                  <a:srgbClr val="FFFFFF"/>
                </a:solidFill>
                <a:latin typeface="+mj-lt"/>
                <a:ea typeface="+mj-ea"/>
                <a:cs typeface="+mj-cs"/>
              </a:rPr>
              <a:t>làm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việc</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88A09F77-DBFD-1A6A-6AEA-ECDE52F43311}"/>
              </a:ext>
            </a:extLst>
          </p:cNvPr>
          <p:cNvPicPr>
            <a:picLocks noChangeAspect="1"/>
          </p:cNvPicPr>
          <p:nvPr/>
        </p:nvPicPr>
        <p:blipFill rotWithShape="1">
          <a:blip r:embed="rId3"/>
          <a:srcRect b="8051"/>
          <a:stretch/>
        </p:blipFill>
        <p:spPr>
          <a:xfrm>
            <a:off x="648337" y="3293839"/>
            <a:ext cx="16991324" cy="5507262"/>
          </a:xfrm>
          <a:prstGeom prst="rect">
            <a:avLst/>
          </a:prstGeom>
        </p:spPr>
      </p:pic>
    </p:spTree>
    <p:extLst>
      <p:ext uri="{BB962C8B-B14F-4D97-AF65-F5344CB8AC3E}">
        <p14:creationId xmlns:p14="http://schemas.microsoft.com/office/powerpoint/2010/main" val="651082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DDEAB7-3420-85AB-909B-71AF89B696B0}"/>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4D95642-F199-1D57-B5E3-293A7249D1E7}"/>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khách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hàng</a:t>
            </a:r>
            <a:endParaRPr lang="en-US" sz="7200" b="1" kern="1200" dirty="0">
              <a:solidFill>
                <a:srgbClr val="FFFFFF"/>
              </a:solidFill>
              <a:latin typeface="+mj-lt"/>
              <a:ea typeface="+mj-ea"/>
              <a:cs typeface="+mj-cs"/>
            </a:endParaRPr>
          </a:p>
        </p:txBody>
      </p:sp>
      <p:pic>
        <p:nvPicPr>
          <p:cNvPr id="11" name="Picture 10">
            <a:extLst>
              <a:ext uri="{FF2B5EF4-FFF2-40B4-BE49-F238E27FC236}">
                <a16:creationId xmlns:a16="http://schemas.microsoft.com/office/drawing/2014/main" id="{4DA39382-7B23-35A3-B132-C24B08472A4E}"/>
              </a:ext>
            </a:extLst>
          </p:cNvPr>
          <p:cNvPicPr>
            <a:picLocks noChangeAspect="1"/>
          </p:cNvPicPr>
          <p:nvPr/>
        </p:nvPicPr>
        <p:blipFill>
          <a:blip r:embed="rId3"/>
          <a:stretch>
            <a:fillRect/>
          </a:stretch>
        </p:blipFill>
        <p:spPr>
          <a:xfrm>
            <a:off x="761999" y="2482914"/>
            <a:ext cx="17205841" cy="7613586"/>
          </a:xfrm>
          <a:prstGeom prst="rect">
            <a:avLst/>
          </a:prstGeom>
        </p:spPr>
      </p:pic>
    </p:spTree>
    <p:extLst>
      <p:ext uri="{BB962C8B-B14F-4D97-AF65-F5344CB8AC3E}">
        <p14:creationId xmlns:p14="http://schemas.microsoft.com/office/powerpoint/2010/main" val="1782898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3537D2-F482-D67A-FAC4-F19EF60023F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14D6300-04B0-5602-5DAD-5DEF7E707F09}"/>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nhân</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viên</a:t>
            </a:r>
            <a:endParaRPr lang="en-US" sz="7200" b="1"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9440F2D4-820D-C97C-AB9D-AE75AABC55B9}"/>
              </a:ext>
            </a:extLst>
          </p:cNvPr>
          <p:cNvPicPr>
            <a:picLocks noChangeAspect="1"/>
          </p:cNvPicPr>
          <p:nvPr/>
        </p:nvPicPr>
        <p:blipFill>
          <a:blip r:embed="rId3"/>
          <a:stretch>
            <a:fillRect/>
          </a:stretch>
        </p:blipFill>
        <p:spPr>
          <a:xfrm>
            <a:off x="380997" y="2781300"/>
            <a:ext cx="17678403" cy="7159754"/>
          </a:xfrm>
          <a:prstGeom prst="rect">
            <a:avLst/>
          </a:prstGeom>
        </p:spPr>
      </p:pic>
    </p:spTree>
    <p:extLst>
      <p:ext uri="{BB962C8B-B14F-4D97-AF65-F5344CB8AC3E}">
        <p14:creationId xmlns:p14="http://schemas.microsoft.com/office/powerpoint/2010/main" val="164978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B5A166-E012-1C0D-FB0F-87D617C334E1}"/>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C7695DE-CBA7-4D1B-A11F-08E209171276}"/>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dirty="0" err="1">
                <a:solidFill>
                  <a:srgbClr val="FFFFFF"/>
                </a:solidFill>
              </a:rPr>
              <a:t>Thêm</a:t>
            </a:r>
            <a:r>
              <a:rPr lang="en-US" sz="7200" b="1" dirty="0">
                <a:solidFill>
                  <a:srgbClr val="FFFFFF"/>
                </a:solidFill>
              </a:rPr>
              <a:t> </a:t>
            </a:r>
            <a:r>
              <a:rPr lang="en-US" sz="7200" b="1" dirty="0" err="1">
                <a:solidFill>
                  <a:srgbClr val="FFFFFF"/>
                </a:solidFill>
              </a:rPr>
              <a:t>dữ</a:t>
            </a:r>
            <a:r>
              <a:rPr lang="en-US" sz="7200" b="1" dirty="0">
                <a:solidFill>
                  <a:srgbClr val="FFFFFF"/>
                </a:solidFill>
              </a:rPr>
              <a:t> </a:t>
            </a:r>
            <a:r>
              <a:rPr lang="en-US" sz="7200" b="1" dirty="0" err="1">
                <a:solidFill>
                  <a:srgbClr val="FFFFFF"/>
                </a:solidFill>
              </a:rPr>
              <a:t>liệu</a:t>
            </a:r>
            <a:r>
              <a:rPr lang="en-US" sz="7200" b="1" dirty="0">
                <a:solidFill>
                  <a:srgbClr val="FFFFFF"/>
                </a:solidFill>
              </a:rPr>
              <a:t> </a:t>
            </a:r>
            <a:r>
              <a:rPr lang="en-US" sz="7200" b="1" dirty="0" err="1">
                <a:solidFill>
                  <a:srgbClr val="FFFFFF"/>
                </a:solidFill>
              </a:rPr>
              <a:t>chức</a:t>
            </a:r>
            <a:r>
              <a:rPr lang="en-US" sz="7200" b="1" dirty="0">
                <a:solidFill>
                  <a:srgbClr val="FFFFFF"/>
                </a:solidFill>
              </a:rPr>
              <a:t> </a:t>
            </a:r>
            <a:r>
              <a:rPr lang="en-US" sz="7200" b="1" dirty="0" err="1">
                <a:solidFill>
                  <a:srgbClr val="FFFFFF"/>
                </a:solidFill>
              </a:rPr>
              <a:t>vụ</a:t>
            </a:r>
            <a:endParaRPr lang="en-US" sz="7200" b="1" dirty="0">
              <a:solidFill>
                <a:srgbClr val="FFFFFF"/>
              </a:solidFill>
            </a:endParaRPr>
          </a:p>
        </p:txBody>
      </p:sp>
      <p:pic>
        <p:nvPicPr>
          <p:cNvPr id="5" name="Picture 4">
            <a:extLst>
              <a:ext uri="{FF2B5EF4-FFF2-40B4-BE49-F238E27FC236}">
                <a16:creationId xmlns:a16="http://schemas.microsoft.com/office/drawing/2014/main" id="{C6610CE7-1689-FC54-8F1E-B2EB1588BFC6}"/>
              </a:ext>
            </a:extLst>
          </p:cNvPr>
          <p:cNvPicPr>
            <a:picLocks noChangeAspect="1"/>
          </p:cNvPicPr>
          <p:nvPr/>
        </p:nvPicPr>
        <p:blipFill>
          <a:blip r:embed="rId3"/>
          <a:stretch>
            <a:fillRect/>
          </a:stretch>
        </p:blipFill>
        <p:spPr>
          <a:xfrm>
            <a:off x="1049569" y="3783521"/>
            <a:ext cx="9234384" cy="3798379"/>
          </a:xfrm>
          <a:prstGeom prst="rect">
            <a:avLst/>
          </a:prstGeom>
        </p:spPr>
      </p:pic>
    </p:spTree>
    <p:extLst>
      <p:ext uri="{BB962C8B-B14F-4D97-AF65-F5344CB8AC3E}">
        <p14:creationId xmlns:p14="http://schemas.microsoft.com/office/powerpoint/2010/main" val="2952241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6" name="Freeform 6"/>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Google Shape;276;p36">
            <a:extLst>
              <a:ext uri="{FF2B5EF4-FFF2-40B4-BE49-F238E27FC236}">
                <a16:creationId xmlns:a16="http://schemas.microsoft.com/office/drawing/2014/main" id="{08990046-42FC-242D-3BBE-7A9A5C3840C0}"/>
              </a:ext>
            </a:extLst>
          </p:cNvPr>
          <p:cNvSpPr txBox="1">
            <a:spLocks/>
          </p:cNvSpPr>
          <p:nvPr/>
        </p:nvSpPr>
        <p:spPr>
          <a:xfrm>
            <a:off x="8915400" y="2171700"/>
            <a:ext cx="7704000" cy="867875"/>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vi-VN" sz="6600" b="1" dirty="0">
                <a:solidFill>
                  <a:schemeClr val="bg1"/>
                </a:solidFill>
                <a:latin typeface="Calibri" panose="020F0502020204030204" pitchFamily="34" charset="0"/>
              </a:rPr>
              <a:t>Nội dung:</a:t>
            </a:r>
          </a:p>
        </p:txBody>
      </p:sp>
      <p:sp>
        <p:nvSpPr>
          <p:cNvPr id="10" name="Google Shape;278;p36">
            <a:extLst>
              <a:ext uri="{FF2B5EF4-FFF2-40B4-BE49-F238E27FC236}">
                <a16:creationId xmlns:a16="http://schemas.microsoft.com/office/drawing/2014/main" id="{29E80C01-0C71-2681-C4BC-2D1C038F907A}"/>
              </a:ext>
            </a:extLst>
          </p:cNvPr>
          <p:cNvSpPr txBox="1">
            <a:spLocks/>
          </p:cNvSpPr>
          <p:nvPr/>
        </p:nvSpPr>
        <p:spPr>
          <a:xfrm>
            <a:off x="10257601" y="3697456"/>
            <a:ext cx="2509800" cy="91264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vi-VN" sz="2000" dirty="0">
              <a:solidFill>
                <a:schemeClr val="bg1"/>
              </a:solidFill>
              <a:latin typeface="Calibri" panose="020F0502020204030204" pitchFamily="34" charset="0"/>
            </a:endParaRPr>
          </a:p>
        </p:txBody>
      </p:sp>
      <p:sp>
        <p:nvSpPr>
          <p:cNvPr id="12" name="Google Shape;281;p36">
            <a:extLst>
              <a:ext uri="{FF2B5EF4-FFF2-40B4-BE49-F238E27FC236}">
                <a16:creationId xmlns:a16="http://schemas.microsoft.com/office/drawing/2014/main" id="{C9D6ACDC-85F3-0A9F-1A5F-025FC281C662}"/>
              </a:ext>
            </a:extLst>
          </p:cNvPr>
          <p:cNvSpPr txBox="1">
            <a:spLocks/>
          </p:cNvSpPr>
          <p:nvPr/>
        </p:nvSpPr>
        <p:spPr>
          <a:xfrm>
            <a:off x="8534400" y="3917100"/>
            <a:ext cx="901200" cy="616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b="1" dirty="0">
                <a:solidFill>
                  <a:schemeClr val="bg1"/>
                </a:solidFill>
                <a:latin typeface="Calibri" panose="020F0502020204030204" pitchFamily="34" charset="0"/>
              </a:rPr>
              <a:t>01</a:t>
            </a:r>
          </a:p>
        </p:txBody>
      </p:sp>
      <p:sp>
        <p:nvSpPr>
          <p:cNvPr id="14" name="Google Shape;283;p36">
            <a:extLst>
              <a:ext uri="{FF2B5EF4-FFF2-40B4-BE49-F238E27FC236}">
                <a16:creationId xmlns:a16="http://schemas.microsoft.com/office/drawing/2014/main" id="{2FF36B2F-C4D8-BD50-66C3-17E1A9210774}"/>
              </a:ext>
            </a:extLst>
          </p:cNvPr>
          <p:cNvSpPr txBox="1">
            <a:spLocks/>
          </p:cNvSpPr>
          <p:nvPr/>
        </p:nvSpPr>
        <p:spPr>
          <a:xfrm>
            <a:off x="13427826" y="3739375"/>
            <a:ext cx="901200" cy="616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endParaRPr lang="en" dirty="0">
              <a:solidFill>
                <a:schemeClr val="bg1"/>
              </a:solidFill>
            </a:endParaRPr>
          </a:p>
        </p:txBody>
      </p:sp>
      <p:sp>
        <p:nvSpPr>
          <p:cNvPr id="15" name="Google Shape;284;p36">
            <a:extLst>
              <a:ext uri="{FF2B5EF4-FFF2-40B4-BE49-F238E27FC236}">
                <a16:creationId xmlns:a16="http://schemas.microsoft.com/office/drawing/2014/main" id="{A9098BFD-5F55-8321-68AF-885481A4638F}"/>
              </a:ext>
            </a:extLst>
          </p:cNvPr>
          <p:cNvSpPr txBox="1">
            <a:spLocks/>
          </p:cNvSpPr>
          <p:nvPr/>
        </p:nvSpPr>
        <p:spPr>
          <a:xfrm>
            <a:off x="8534400" y="5692563"/>
            <a:ext cx="901200" cy="616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b="1" dirty="0">
                <a:solidFill>
                  <a:schemeClr val="bg1"/>
                </a:solidFill>
                <a:latin typeface="Calibri" panose="020F0502020204030204" pitchFamily="34" charset="0"/>
              </a:rPr>
              <a:t>02</a:t>
            </a:r>
          </a:p>
        </p:txBody>
      </p:sp>
      <p:sp>
        <p:nvSpPr>
          <p:cNvPr id="18" name="Google Shape;288;p36">
            <a:extLst>
              <a:ext uri="{FF2B5EF4-FFF2-40B4-BE49-F238E27FC236}">
                <a16:creationId xmlns:a16="http://schemas.microsoft.com/office/drawing/2014/main" id="{8C7F850C-B143-3FFB-75CA-9A2A7AC6456F}"/>
              </a:ext>
            </a:extLst>
          </p:cNvPr>
          <p:cNvSpPr txBox="1">
            <a:spLocks/>
          </p:cNvSpPr>
          <p:nvPr/>
        </p:nvSpPr>
        <p:spPr>
          <a:xfrm>
            <a:off x="13730648" y="3840900"/>
            <a:ext cx="901200" cy="616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b="1" dirty="0">
                <a:solidFill>
                  <a:schemeClr val="bg1"/>
                </a:solidFill>
                <a:latin typeface="Calibri" panose="020F0502020204030204" pitchFamily="34" charset="0"/>
              </a:rPr>
              <a:t>03</a:t>
            </a:r>
          </a:p>
        </p:txBody>
      </p:sp>
      <p:sp>
        <p:nvSpPr>
          <p:cNvPr id="19" name="Google Shape;289;p36">
            <a:extLst>
              <a:ext uri="{FF2B5EF4-FFF2-40B4-BE49-F238E27FC236}">
                <a16:creationId xmlns:a16="http://schemas.microsoft.com/office/drawing/2014/main" id="{01FED44B-5F3B-390F-E0B0-78655B6BEF82}"/>
              </a:ext>
            </a:extLst>
          </p:cNvPr>
          <p:cNvSpPr txBox="1">
            <a:spLocks/>
          </p:cNvSpPr>
          <p:nvPr/>
        </p:nvSpPr>
        <p:spPr>
          <a:xfrm>
            <a:off x="9674300" y="3840622"/>
            <a:ext cx="2823329" cy="1096157"/>
          </a:xfrm>
          <a:prstGeom prst="rect">
            <a:avLst/>
          </a:prstGeom>
        </p:spPr>
        <p:txBody>
          <a:bodyPr spcFirstLastPara="1" wrap="square" lIns="91425" tIns="91425" rIns="91425" bIns="91425"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vi-VN" sz="4000" b="1" dirty="0">
                <a:solidFill>
                  <a:schemeClr val="bg1"/>
                </a:solidFill>
                <a:latin typeface="Calibri" panose="020F0502020204030204" pitchFamily="34" charset="0"/>
              </a:rPr>
              <a:t>Giới thiệu đề tài</a:t>
            </a:r>
          </a:p>
        </p:txBody>
      </p:sp>
      <p:sp>
        <p:nvSpPr>
          <p:cNvPr id="20" name="Google Shape;292;p36">
            <a:extLst>
              <a:ext uri="{FF2B5EF4-FFF2-40B4-BE49-F238E27FC236}">
                <a16:creationId xmlns:a16="http://schemas.microsoft.com/office/drawing/2014/main" id="{6953D90D-A085-505B-A41E-C9B094423572}"/>
              </a:ext>
            </a:extLst>
          </p:cNvPr>
          <p:cNvSpPr txBox="1">
            <a:spLocks/>
          </p:cNvSpPr>
          <p:nvPr/>
        </p:nvSpPr>
        <p:spPr>
          <a:xfrm>
            <a:off x="9631428" y="5647589"/>
            <a:ext cx="3474972" cy="1477111"/>
          </a:xfrm>
          <a:prstGeom prst="rect">
            <a:avLst/>
          </a:prstGeom>
        </p:spPr>
        <p:txBody>
          <a:bodyPr spcFirstLastPara="1" wrap="square" lIns="91425" tIns="91425" rIns="91425" bIns="91425"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vi-VN" sz="4000" b="1" dirty="0">
                <a:solidFill>
                  <a:schemeClr val="bg1"/>
                </a:solidFill>
                <a:latin typeface="Calibri" panose="020F0502020204030204" pitchFamily="34" charset="0"/>
              </a:rPr>
              <a:t>Thiết kế và cài đặt cơ sở dữ liệu</a:t>
            </a:r>
          </a:p>
        </p:txBody>
      </p:sp>
      <p:sp>
        <p:nvSpPr>
          <p:cNvPr id="21" name="Google Shape;294;p36">
            <a:extLst>
              <a:ext uri="{FF2B5EF4-FFF2-40B4-BE49-F238E27FC236}">
                <a16:creationId xmlns:a16="http://schemas.microsoft.com/office/drawing/2014/main" id="{B1E81085-70F2-F949-321F-F25A389682D5}"/>
              </a:ext>
            </a:extLst>
          </p:cNvPr>
          <p:cNvSpPr txBox="1">
            <a:spLocks/>
          </p:cNvSpPr>
          <p:nvPr/>
        </p:nvSpPr>
        <p:spPr>
          <a:xfrm>
            <a:off x="14931271" y="3816083"/>
            <a:ext cx="2823329" cy="1011630"/>
          </a:xfrm>
          <a:prstGeom prst="rect">
            <a:avLst/>
          </a:prstGeom>
        </p:spPr>
        <p:txBody>
          <a:bodyPr spcFirstLastPara="1" wrap="square" lIns="91425" tIns="91425" rIns="91425" bIns="91425"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vi-VN" sz="4000" b="1" dirty="0">
                <a:solidFill>
                  <a:schemeClr val="bg1"/>
                </a:solidFill>
                <a:latin typeface="Calibri" panose="020F0502020204030204" pitchFamily="34" charset="0"/>
              </a:rPr>
              <a:t>Ứng dụng minh họa</a:t>
            </a:r>
          </a:p>
        </p:txBody>
      </p:sp>
      <p:sp>
        <p:nvSpPr>
          <p:cNvPr id="22" name="Google Shape;279;p36">
            <a:extLst>
              <a:ext uri="{FF2B5EF4-FFF2-40B4-BE49-F238E27FC236}">
                <a16:creationId xmlns:a16="http://schemas.microsoft.com/office/drawing/2014/main" id="{BFDB2D55-69E2-DF1C-713A-AB64EF0215DD}"/>
              </a:ext>
            </a:extLst>
          </p:cNvPr>
          <p:cNvSpPr txBox="1">
            <a:spLocks/>
          </p:cNvSpPr>
          <p:nvPr/>
        </p:nvSpPr>
        <p:spPr>
          <a:xfrm>
            <a:off x="13945562" y="7627500"/>
            <a:ext cx="2611347" cy="1385235"/>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vi-VN" dirty="0">
              <a:latin typeface="Arial" panose="020B0604020202020204" pitchFamily="34" charset="0"/>
              <a:cs typeface="Arial" panose="020B0604020202020204" pitchFamily="34" charset="0"/>
            </a:endParaRPr>
          </a:p>
        </p:txBody>
      </p:sp>
      <p:sp>
        <p:nvSpPr>
          <p:cNvPr id="23" name="Google Shape;283;p36">
            <a:extLst>
              <a:ext uri="{FF2B5EF4-FFF2-40B4-BE49-F238E27FC236}">
                <a16:creationId xmlns:a16="http://schemas.microsoft.com/office/drawing/2014/main" id="{D0DC9D29-A4A1-52B9-8848-50075F85529F}"/>
              </a:ext>
            </a:extLst>
          </p:cNvPr>
          <p:cNvSpPr txBox="1">
            <a:spLocks/>
          </p:cNvSpPr>
          <p:nvPr/>
        </p:nvSpPr>
        <p:spPr>
          <a:xfrm>
            <a:off x="13730648" y="5574811"/>
            <a:ext cx="901200" cy="6168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b="1" dirty="0">
                <a:solidFill>
                  <a:schemeClr val="bg1"/>
                </a:solidFill>
                <a:latin typeface="Calibri" panose="020F0502020204030204" pitchFamily="34" charset="0"/>
              </a:rPr>
              <a:t>04</a:t>
            </a:r>
          </a:p>
        </p:txBody>
      </p:sp>
      <p:sp>
        <p:nvSpPr>
          <p:cNvPr id="24" name="Google Shape;290;p36">
            <a:extLst>
              <a:ext uri="{FF2B5EF4-FFF2-40B4-BE49-F238E27FC236}">
                <a16:creationId xmlns:a16="http://schemas.microsoft.com/office/drawing/2014/main" id="{DED0E128-F0D4-EF55-BF64-09B4565F7425}"/>
              </a:ext>
            </a:extLst>
          </p:cNvPr>
          <p:cNvSpPr txBox="1">
            <a:spLocks/>
          </p:cNvSpPr>
          <p:nvPr/>
        </p:nvSpPr>
        <p:spPr>
          <a:xfrm>
            <a:off x="14874296" y="5685363"/>
            <a:ext cx="2509800" cy="616800"/>
          </a:xfrm>
          <a:prstGeom prst="rect">
            <a:avLst/>
          </a:prstGeom>
        </p:spPr>
        <p:txBody>
          <a:bodyPr spcFirstLastPara="1" wrap="square" lIns="91425" tIns="91425" rIns="91425" bIns="91425"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4000" b="1" dirty="0">
                <a:solidFill>
                  <a:schemeClr val="bg1"/>
                </a:solidFill>
                <a:latin typeface="Calibri" panose="020F0502020204030204" pitchFamily="34" charset="0"/>
                <a:cs typeface="Calibri" panose="020F0502020204030204" pitchFamily="34" charset="0"/>
              </a:rPr>
              <a:t>Demo</a:t>
            </a:r>
            <a:endParaRPr lang="vi-VN" sz="5400" b="1" dirty="0">
              <a:solidFill>
                <a:schemeClr val="bg1"/>
              </a:solidFill>
              <a:latin typeface="Calibri" panose="020F0502020204030204" pitchFamily="34" charset="0"/>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E1E5D8-5F48-E069-ED84-4AE64624EFC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7">
            <a:extLst>
              <a:ext uri="{FF2B5EF4-FFF2-40B4-BE49-F238E27FC236}">
                <a16:creationId xmlns:a16="http://schemas.microsoft.com/office/drawing/2014/main" id="{AE67A63B-BD65-2493-4B0A-08AADC6B1FA0}"/>
              </a:ext>
            </a:extLst>
          </p:cNvPr>
          <p:cNvSpPr txBox="1">
            <a:spLocks/>
          </p:cNvSpPr>
          <p:nvPr/>
        </p:nvSpPr>
        <p:spPr>
          <a:xfrm>
            <a:off x="1049569" y="372057"/>
            <a:ext cx="10595582" cy="1738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ca </a:t>
            </a:r>
            <a:r>
              <a:rPr lang="en-US" sz="7200" b="1" kern="1200" dirty="0" err="1">
                <a:solidFill>
                  <a:srgbClr val="FFFFFF"/>
                </a:solidFill>
                <a:latin typeface="+mj-lt"/>
                <a:ea typeface="+mj-ea"/>
                <a:cs typeface="+mj-cs"/>
              </a:rPr>
              <a:t>làm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việc</a:t>
            </a:r>
            <a:endParaRPr lang="en-US" sz="7200" b="1"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B38C6C4F-A0D3-5ACB-2407-C2D5609ECA79}"/>
              </a:ext>
            </a:extLst>
          </p:cNvPr>
          <p:cNvPicPr>
            <a:picLocks noChangeAspect="1"/>
          </p:cNvPicPr>
          <p:nvPr/>
        </p:nvPicPr>
        <p:blipFill>
          <a:blip r:embed="rId3"/>
          <a:stretch>
            <a:fillRect/>
          </a:stretch>
        </p:blipFill>
        <p:spPr>
          <a:xfrm>
            <a:off x="838200" y="3801582"/>
            <a:ext cx="13067663" cy="3593609"/>
          </a:xfrm>
          <a:prstGeom prst="rect">
            <a:avLst/>
          </a:prstGeom>
        </p:spPr>
      </p:pic>
    </p:spTree>
    <p:extLst>
      <p:ext uri="{BB962C8B-B14F-4D97-AF65-F5344CB8AC3E}">
        <p14:creationId xmlns:p14="http://schemas.microsoft.com/office/powerpoint/2010/main" val="3006272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816FDC-CDF8-B2E7-7A6F-BC64D416CCFF}"/>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FCD4AC9F-E1E2-7A2F-A39F-ED6BEA3BF53D}"/>
              </a:ext>
            </a:extLst>
          </p:cNvPr>
          <p:cNvSpPr>
            <a:spLocks noGrp="1"/>
          </p:cNvSpPr>
          <p:nvPr>
            <p:ph type="ctrTitle"/>
          </p:nvPr>
        </p:nvSpPr>
        <p:spPr>
          <a:xfrm>
            <a:off x="838200" y="4150659"/>
            <a:ext cx="4321242" cy="4607859"/>
          </a:xfrm>
        </p:spPr>
        <p:txBody>
          <a:bodyPr vert="horz" lIns="91440" tIns="45720" rIns="91440" bIns="45720" rtlCol="0" anchor="t">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người</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dùng</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008A9E11-79D9-5221-CD99-6B6C7D1D5295}"/>
              </a:ext>
            </a:extLst>
          </p:cNvPr>
          <p:cNvPicPr>
            <a:picLocks noChangeAspect="1"/>
          </p:cNvPicPr>
          <p:nvPr/>
        </p:nvPicPr>
        <p:blipFill>
          <a:blip r:embed="rId3"/>
          <a:stretch>
            <a:fillRect/>
          </a:stretch>
        </p:blipFill>
        <p:spPr>
          <a:xfrm>
            <a:off x="7418304" y="342775"/>
            <a:ext cx="9821796" cy="9600806"/>
          </a:xfrm>
          <a:prstGeom prst="rect">
            <a:avLst/>
          </a:prstGeom>
        </p:spPr>
      </p:pic>
    </p:spTree>
    <p:extLst>
      <p:ext uri="{BB962C8B-B14F-4D97-AF65-F5344CB8AC3E}">
        <p14:creationId xmlns:p14="http://schemas.microsoft.com/office/powerpoint/2010/main" val="3759712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8A63B9-C3BE-7BC0-7764-7959F1992E2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C7B4E621-951F-E8DD-6289-A28EBDD3080A}"/>
              </a:ext>
            </a:extLst>
          </p:cNvPr>
          <p:cNvSpPr>
            <a:spLocks noGrp="1"/>
          </p:cNvSpPr>
          <p:nvPr>
            <p:ph type="ctrTitle"/>
          </p:nvPr>
        </p:nvSpPr>
        <p:spPr>
          <a:xfrm>
            <a:off x="990061" y="4150659"/>
            <a:ext cx="4321242" cy="4607859"/>
          </a:xfrm>
        </p:spPr>
        <p:txBody>
          <a:bodyPr vert="horz" lIns="91440" tIns="45720" rIns="91440" bIns="45720" rtlCol="0" anchor="t">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bàn</a:t>
            </a:r>
            <a:endParaRPr lang="en-US" sz="7200" b="1" kern="1200" dirty="0">
              <a:solidFill>
                <a:srgbClr val="FFFFFF"/>
              </a:solidFill>
              <a:latin typeface="+mj-lt"/>
              <a:ea typeface="+mj-ea"/>
              <a:cs typeface="+mj-cs"/>
            </a:endParaRPr>
          </a:p>
        </p:txBody>
      </p:sp>
      <p:pic>
        <p:nvPicPr>
          <p:cNvPr id="12" name="Picture 11">
            <a:extLst>
              <a:ext uri="{FF2B5EF4-FFF2-40B4-BE49-F238E27FC236}">
                <a16:creationId xmlns:a16="http://schemas.microsoft.com/office/drawing/2014/main" id="{A42AB46A-68BE-1418-FF27-2E8102848215}"/>
              </a:ext>
            </a:extLst>
          </p:cNvPr>
          <p:cNvPicPr>
            <a:picLocks noChangeAspect="1"/>
          </p:cNvPicPr>
          <p:nvPr/>
        </p:nvPicPr>
        <p:blipFill>
          <a:blip r:embed="rId3"/>
          <a:stretch>
            <a:fillRect/>
          </a:stretch>
        </p:blipFill>
        <p:spPr>
          <a:xfrm>
            <a:off x="8001000" y="200347"/>
            <a:ext cx="7767280" cy="9913036"/>
          </a:xfrm>
          <a:prstGeom prst="rect">
            <a:avLst/>
          </a:prstGeom>
        </p:spPr>
      </p:pic>
    </p:spTree>
    <p:extLst>
      <p:ext uri="{BB962C8B-B14F-4D97-AF65-F5344CB8AC3E}">
        <p14:creationId xmlns:p14="http://schemas.microsoft.com/office/powerpoint/2010/main" val="830557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011317-3EE9-CE4F-7510-31B1B05E4400}"/>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C5CD0BF-D554-08E1-6565-1A4C7BE86466}"/>
              </a:ext>
            </a:extLst>
          </p:cNvPr>
          <p:cNvSpPr>
            <a:spLocks noGrp="1"/>
          </p:cNvSpPr>
          <p:nvPr>
            <p:ph type="ctrTitle"/>
          </p:nvPr>
        </p:nvSpPr>
        <p:spPr>
          <a:xfrm>
            <a:off x="1049571" y="529740"/>
            <a:ext cx="10636950" cy="1347871"/>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phân</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công</a:t>
            </a:r>
            <a:endParaRPr lang="en-US" sz="7200" b="1" kern="1200" dirty="0">
              <a:solidFill>
                <a:srgbClr val="FFFFFF"/>
              </a:solidFill>
              <a:latin typeface="+mj-lt"/>
              <a:ea typeface="+mj-ea"/>
              <a:cs typeface="+mj-cs"/>
            </a:endParaRPr>
          </a:p>
        </p:txBody>
      </p:sp>
      <p:pic>
        <p:nvPicPr>
          <p:cNvPr id="13" name="Picture 12">
            <a:extLst>
              <a:ext uri="{FF2B5EF4-FFF2-40B4-BE49-F238E27FC236}">
                <a16:creationId xmlns:a16="http://schemas.microsoft.com/office/drawing/2014/main" id="{76932058-91D9-EF71-C4E1-6EAFB8B50A37}"/>
              </a:ext>
            </a:extLst>
          </p:cNvPr>
          <p:cNvPicPr>
            <a:picLocks noChangeAspect="1"/>
          </p:cNvPicPr>
          <p:nvPr/>
        </p:nvPicPr>
        <p:blipFill>
          <a:blip r:embed="rId3"/>
          <a:stretch>
            <a:fillRect/>
          </a:stretch>
        </p:blipFill>
        <p:spPr>
          <a:xfrm>
            <a:off x="8980957" y="2684320"/>
            <a:ext cx="8865468" cy="7283029"/>
          </a:xfrm>
          <a:prstGeom prst="rect">
            <a:avLst/>
          </a:prstGeom>
        </p:spPr>
      </p:pic>
      <p:pic>
        <p:nvPicPr>
          <p:cNvPr id="9" name="Picture 8">
            <a:extLst>
              <a:ext uri="{FF2B5EF4-FFF2-40B4-BE49-F238E27FC236}">
                <a16:creationId xmlns:a16="http://schemas.microsoft.com/office/drawing/2014/main" id="{574D547B-1A9A-7520-AE47-054488CBF541}"/>
              </a:ext>
            </a:extLst>
          </p:cNvPr>
          <p:cNvPicPr>
            <a:picLocks noChangeAspect="1"/>
          </p:cNvPicPr>
          <p:nvPr/>
        </p:nvPicPr>
        <p:blipFill>
          <a:blip r:embed="rId4"/>
          <a:stretch>
            <a:fillRect/>
          </a:stretch>
        </p:blipFill>
        <p:spPr>
          <a:xfrm>
            <a:off x="348249" y="2684142"/>
            <a:ext cx="8191133" cy="7310587"/>
          </a:xfrm>
          <a:prstGeom prst="rect">
            <a:avLst/>
          </a:prstGeom>
        </p:spPr>
      </p:pic>
    </p:spTree>
    <p:extLst>
      <p:ext uri="{BB962C8B-B14F-4D97-AF65-F5344CB8AC3E}">
        <p14:creationId xmlns:p14="http://schemas.microsoft.com/office/powerpoint/2010/main" val="3534016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DB68A2-116E-5DB2-DAE9-63075D0F2556}"/>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3C44549A-E626-A40A-4666-D0C7C40A38BA}"/>
              </a:ext>
            </a:extLst>
          </p:cNvPr>
          <p:cNvSpPr>
            <a:spLocks noGrp="1"/>
          </p:cNvSpPr>
          <p:nvPr>
            <p:ph type="ctrTitle"/>
          </p:nvPr>
        </p:nvSpPr>
        <p:spPr>
          <a:xfrm>
            <a:off x="531158" y="4150659"/>
            <a:ext cx="4780145" cy="4607859"/>
          </a:xfrm>
        </p:spPr>
        <p:txBody>
          <a:bodyPr vert="horz" lIns="91440" tIns="45720" rIns="91440" bIns="45720" rtlCol="0" anchor="t">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đặt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bàn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A9AAE077-9C81-D3D0-FE5E-412D964043A7}"/>
              </a:ext>
            </a:extLst>
          </p:cNvPr>
          <p:cNvPicPr>
            <a:picLocks noChangeAspect="1"/>
          </p:cNvPicPr>
          <p:nvPr/>
        </p:nvPicPr>
        <p:blipFill>
          <a:blip r:embed="rId3"/>
          <a:stretch>
            <a:fillRect/>
          </a:stretch>
        </p:blipFill>
        <p:spPr>
          <a:xfrm>
            <a:off x="6370405" y="952500"/>
            <a:ext cx="11841129" cy="7806018"/>
          </a:xfrm>
          <a:prstGeom prst="rect">
            <a:avLst/>
          </a:prstGeom>
        </p:spPr>
      </p:pic>
    </p:spTree>
    <p:extLst>
      <p:ext uri="{BB962C8B-B14F-4D97-AF65-F5344CB8AC3E}">
        <p14:creationId xmlns:p14="http://schemas.microsoft.com/office/powerpoint/2010/main" val="3463496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2249B3-5AE8-7847-8C55-1D25DB70305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02334B4-233B-254D-D040-DC060368A19F}"/>
              </a:ext>
            </a:extLst>
          </p:cNvPr>
          <p:cNvSpPr>
            <a:spLocks noGrp="1"/>
          </p:cNvSpPr>
          <p:nvPr>
            <p:ph type="ctrTitle"/>
          </p:nvPr>
        </p:nvSpPr>
        <p:spPr>
          <a:xfrm>
            <a:off x="381000" y="372057"/>
            <a:ext cx="11523431" cy="1738800"/>
          </a:xfrm>
        </p:spPr>
        <p:txBody>
          <a:bodyPr vert="horz" lIns="91440" tIns="45720" rIns="91440" bIns="45720" rtlCol="0" anchor="ctr">
            <a:no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chi </a:t>
            </a:r>
            <a:r>
              <a:rPr lang="en-US" sz="7200" b="1" kern="1200" dirty="0" err="1">
                <a:solidFill>
                  <a:srgbClr val="FFFFFF"/>
                </a:solidFill>
                <a:latin typeface="+mj-lt"/>
                <a:ea typeface="+mj-ea"/>
                <a:cs typeface="+mj-cs"/>
              </a:rPr>
              <a:t>tiết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đặ</a:t>
            </a:r>
            <a:r>
              <a:rPr lang="en-US" sz="7200" b="1" dirty="0" err="1">
                <a:solidFill>
                  <a:srgbClr val="FFFFFF"/>
                </a:solidFill>
              </a:rPr>
              <a:t>t</a:t>
            </a:r>
            <a:r>
              <a:rPr lang="en-US" sz="7200" b="1" dirty="0">
                <a:solidFill>
                  <a:srgbClr val="FFFFFF"/>
                </a:solidFill>
              </a:rPr>
              <a:t> </a:t>
            </a:r>
            <a:r>
              <a:rPr lang="en-US" sz="7200" b="1" dirty="0" err="1">
                <a:solidFill>
                  <a:srgbClr val="FFFFFF"/>
                </a:solidFill>
              </a:rPr>
              <a:t>bàn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9E053067-720C-90CA-CC9B-574E248A0082}"/>
              </a:ext>
            </a:extLst>
          </p:cNvPr>
          <p:cNvPicPr>
            <a:picLocks noChangeAspect="1"/>
          </p:cNvPicPr>
          <p:nvPr/>
        </p:nvPicPr>
        <p:blipFill>
          <a:blip r:embed="rId3"/>
          <a:stretch>
            <a:fillRect/>
          </a:stretch>
        </p:blipFill>
        <p:spPr>
          <a:xfrm>
            <a:off x="376496" y="2756382"/>
            <a:ext cx="17535002" cy="6926325"/>
          </a:xfrm>
          <a:prstGeom prst="rect">
            <a:avLst/>
          </a:prstGeom>
        </p:spPr>
      </p:pic>
    </p:spTree>
    <p:extLst>
      <p:ext uri="{BB962C8B-B14F-4D97-AF65-F5344CB8AC3E}">
        <p14:creationId xmlns:p14="http://schemas.microsoft.com/office/powerpoint/2010/main" val="1122472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6F0284-3D60-5B81-4E3D-D65756AD61EC}"/>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5C376AE9-AD86-5C57-12FB-4BE78CE37AD9}"/>
              </a:ext>
            </a:extLst>
          </p:cNvPr>
          <p:cNvSpPr>
            <a:spLocks noGrp="1"/>
          </p:cNvSpPr>
          <p:nvPr>
            <p:ph type="ctrTitle"/>
          </p:nvPr>
        </p:nvSpPr>
        <p:spPr>
          <a:xfrm>
            <a:off x="533400" y="4150659"/>
            <a:ext cx="4877340" cy="4607859"/>
          </a:xfrm>
        </p:spPr>
        <p:txBody>
          <a:bodyPr vert="horz" lIns="91440" tIns="45720" rIns="91440" bIns="45720" rtlCol="0" anchor="t">
            <a:normAutofit/>
          </a:bodyPr>
          <a:lstStyle/>
          <a:p>
            <a:pPr algn="l"/>
            <a:r>
              <a:rPr lang="en-US" sz="6600" b="1" kern="1200" dirty="0" err="1">
                <a:solidFill>
                  <a:srgbClr val="FFFFFF"/>
                </a:solidFill>
                <a:latin typeface="+mj-lt"/>
                <a:ea typeface="+mj-ea"/>
                <a:cs typeface="+mj-cs"/>
              </a:rPr>
              <a:t>Thêm</a:t>
            </a:r>
            <a:r>
              <a:rPr lang="en-US" sz="6600" b="1" kern="1200" dirty="0">
                <a:solidFill>
                  <a:srgbClr val="FFFFFF"/>
                </a:solidFill>
                <a:latin typeface="+mj-lt"/>
                <a:ea typeface="+mj-ea"/>
                <a:cs typeface="+mj-cs"/>
              </a:rPr>
              <a:t> </a:t>
            </a:r>
            <a:r>
              <a:rPr lang="en-US" sz="6600" b="1" kern="1200" dirty="0" err="1">
                <a:solidFill>
                  <a:srgbClr val="FFFFFF"/>
                </a:solidFill>
                <a:latin typeface="+mj-lt"/>
                <a:ea typeface="+mj-ea"/>
                <a:cs typeface="+mj-cs"/>
              </a:rPr>
              <a:t>dữ</a:t>
            </a:r>
            <a:r>
              <a:rPr lang="en-US" sz="6600" b="1" kern="1200" dirty="0">
                <a:solidFill>
                  <a:srgbClr val="FFFFFF"/>
                </a:solidFill>
                <a:latin typeface="+mj-lt"/>
                <a:ea typeface="+mj-ea"/>
                <a:cs typeface="+mj-cs"/>
              </a:rPr>
              <a:t> </a:t>
            </a:r>
            <a:r>
              <a:rPr lang="en-US" sz="6600" b="1" kern="1200" dirty="0" err="1">
                <a:solidFill>
                  <a:srgbClr val="FFFFFF"/>
                </a:solidFill>
                <a:latin typeface="+mj-lt"/>
                <a:ea typeface="+mj-ea"/>
                <a:cs typeface="+mj-cs"/>
              </a:rPr>
              <a:t>liệu</a:t>
            </a:r>
            <a:r>
              <a:rPr lang="en-US" sz="6600" b="1" kern="1200" dirty="0">
                <a:solidFill>
                  <a:srgbClr val="FFFFFF"/>
                </a:solidFill>
                <a:latin typeface="+mj-lt"/>
                <a:ea typeface="+mj-ea"/>
                <a:cs typeface="+mj-cs"/>
              </a:rPr>
              <a:t> </a:t>
            </a:r>
            <a:r>
              <a:rPr lang="en-US" sz="6600" b="1" kern="1200" dirty="0" err="1">
                <a:solidFill>
                  <a:srgbClr val="FFFFFF"/>
                </a:solidFill>
                <a:latin typeface="+mj-lt"/>
                <a:ea typeface="+mj-ea"/>
                <a:cs typeface="+mj-cs"/>
              </a:rPr>
              <a:t>loại</a:t>
            </a:r>
            <a:r>
              <a:rPr lang="en-US" sz="6600" b="1" kern="1200" dirty="0">
                <a:solidFill>
                  <a:srgbClr val="FFFFFF"/>
                </a:solidFill>
                <a:latin typeface="+mj-lt"/>
                <a:ea typeface="+mj-ea"/>
                <a:cs typeface="+mj-cs"/>
              </a:rPr>
              <a:t> </a:t>
            </a:r>
            <a:r>
              <a:rPr lang="en-US" sz="6600" b="1" kern="1200" dirty="0" err="1">
                <a:solidFill>
                  <a:srgbClr val="FFFFFF"/>
                </a:solidFill>
                <a:latin typeface="+mj-lt"/>
                <a:ea typeface="+mj-ea"/>
                <a:cs typeface="+mj-cs"/>
              </a:rPr>
              <a:t>món</a:t>
            </a:r>
            <a:endParaRPr lang="en-US" sz="66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3ADAF3FD-2138-0D36-3112-2FC9F57F6EFD}"/>
              </a:ext>
            </a:extLst>
          </p:cNvPr>
          <p:cNvPicPr>
            <a:picLocks noChangeAspect="1"/>
          </p:cNvPicPr>
          <p:nvPr/>
        </p:nvPicPr>
        <p:blipFill>
          <a:blip r:embed="rId3"/>
          <a:stretch>
            <a:fillRect/>
          </a:stretch>
        </p:blipFill>
        <p:spPr>
          <a:xfrm>
            <a:off x="6874524" y="1866900"/>
            <a:ext cx="11167964" cy="6364857"/>
          </a:xfrm>
          <a:prstGeom prst="rect">
            <a:avLst/>
          </a:prstGeom>
        </p:spPr>
      </p:pic>
    </p:spTree>
    <p:extLst>
      <p:ext uri="{BB962C8B-B14F-4D97-AF65-F5344CB8AC3E}">
        <p14:creationId xmlns:p14="http://schemas.microsoft.com/office/powerpoint/2010/main" val="104358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975E47-88D6-23D9-25BA-8D018DDA7D0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A2C4F94-DC63-4F79-01FD-CDA427F6D887}"/>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món</a:t>
            </a:r>
            <a:endParaRPr lang="en-US" sz="7200" b="1" kern="1200" dirty="0">
              <a:solidFill>
                <a:srgbClr val="FFFFFF"/>
              </a:solidFill>
              <a:latin typeface="+mj-lt"/>
              <a:ea typeface="+mj-ea"/>
              <a:cs typeface="+mj-cs"/>
            </a:endParaRPr>
          </a:p>
        </p:txBody>
      </p:sp>
      <p:pic>
        <p:nvPicPr>
          <p:cNvPr id="7" name="Picture 6">
            <a:extLst>
              <a:ext uri="{FF2B5EF4-FFF2-40B4-BE49-F238E27FC236}">
                <a16:creationId xmlns:a16="http://schemas.microsoft.com/office/drawing/2014/main" id="{D56A4C2A-8117-B578-FB30-5AE0913318FA}"/>
              </a:ext>
            </a:extLst>
          </p:cNvPr>
          <p:cNvPicPr>
            <a:picLocks noChangeAspect="1"/>
          </p:cNvPicPr>
          <p:nvPr/>
        </p:nvPicPr>
        <p:blipFill>
          <a:blip r:embed="rId3"/>
          <a:stretch>
            <a:fillRect/>
          </a:stretch>
        </p:blipFill>
        <p:spPr>
          <a:xfrm>
            <a:off x="1394696" y="2505774"/>
            <a:ext cx="15498602" cy="7516822"/>
          </a:xfrm>
          <a:prstGeom prst="rect">
            <a:avLst/>
          </a:prstGeom>
        </p:spPr>
      </p:pic>
    </p:spTree>
    <p:extLst>
      <p:ext uri="{BB962C8B-B14F-4D97-AF65-F5344CB8AC3E}">
        <p14:creationId xmlns:p14="http://schemas.microsoft.com/office/powerpoint/2010/main" val="575687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7FE5A8-16BA-8FF9-C007-F50D09FD04B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8489917-CB92-CA68-CD89-5F5B1B655F7E}"/>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món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0A3D1934-4878-AD63-0C4B-B3955EBFBFC6}"/>
              </a:ext>
            </a:extLst>
          </p:cNvPr>
          <p:cNvPicPr>
            <a:picLocks noChangeAspect="1"/>
          </p:cNvPicPr>
          <p:nvPr/>
        </p:nvPicPr>
        <p:blipFill>
          <a:blip r:embed="rId3"/>
          <a:stretch>
            <a:fillRect/>
          </a:stretch>
        </p:blipFill>
        <p:spPr>
          <a:xfrm>
            <a:off x="376875" y="2725902"/>
            <a:ext cx="17534249" cy="7189041"/>
          </a:xfrm>
          <a:prstGeom prst="rect">
            <a:avLst/>
          </a:prstGeom>
        </p:spPr>
      </p:pic>
    </p:spTree>
    <p:extLst>
      <p:ext uri="{BB962C8B-B14F-4D97-AF65-F5344CB8AC3E}">
        <p14:creationId xmlns:p14="http://schemas.microsoft.com/office/powerpoint/2010/main" val="3314359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390A0C-6852-ED29-508F-6B2627447F6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8FD6562-B1B8-7E5E-C478-279374A6B164}"/>
              </a:ext>
            </a:extLst>
          </p:cNvPr>
          <p:cNvSpPr>
            <a:spLocks noGrp="1"/>
          </p:cNvSpPr>
          <p:nvPr>
            <p:ph type="ctrTitle"/>
          </p:nvPr>
        </p:nvSpPr>
        <p:spPr>
          <a:xfrm>
            <a:off x="1049571" y="529740"/>
            <a:ext cx="10636950" cy="1347871"/>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nguyên</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endParaRPr lang="en-US" sz="7200" b="1"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091F31B1-9888-BC66-B14F-A59C4CBA7BFE}"/>
              </a:ext>
            </a:extLst>
          </p:cNvPr>
          <p:cNvPicPr>
            <a:picLocks noChangeAspect="1"/>
          </p:cNvPicPr>
          <p:nvPr/>
        </p:nvPicPr>
        <p:blipFill>
          <a:blip r:embed="rId3"/>
          <a:stretch>
            <a:fillRect/>
          </a:stretch>
        </p:blipFill>
        <p:spPr>
          <a:xfrm>
            <a:off x="477822" y="2904435"/>
            <a:ext cx="9275778" cy="6887265"/>
          </a:xfrm>
          <a:prstGeom prst="rect">
            <a:avLst/>
          </a:prstGeom>
        </p:spPr>
      </p:pic>
      <p:pic>
        <p:nvPicPr>
          <p:cNvPr id="11" name="Picture 10">
            <a:extLst>
              <a:ext uri="{FF2B5EF4-FFF2-40B4-BE49-F238E27FC236}">
                <a16:creationId xmlns:a16="http://schemas.microsoft.com/office/drawing/2014/main" id="{ECFB9922-87A5-011E-4FDE-E50F09B82C1A}"/>
              </a:ext>
            </a:extLst>
          </p:cNvPr>
          <p:cNvPicPr>
            <a:picLocks noChangeAspect="1"/>
          </p:cNvPicPr>
          <p:nvPr/>
        </p:nvPicPr>
        <p:blipFill>
          <a:blip r:embed="rId4"/>
          <a:stretch>
            <a:fillRect/>
          </a:stretch>
        </p:blipFill>
        <p:spPr>
          <a:xfrm>
            <a:off x="10030943" y="3088160"/>
            <a:ext cx="7571257" cy="6703540"/>
          </a:xfrm>
          <a:prstGeom prst="rect">
            <a:avLst/>
          </a:prstGeom>
        </p:spPr>
      </p:pic>
    </p:spTree>
    <p:extLst>
      <p:ext uri="{BB962C8B-B14F-4D97-AF65-F5344CB8AC3E}">
        <p14:creationId xmlns:p14="http://schemas.microsoft.com/office/powerpoint/2010/main" val="3288425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497814"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13456" y="1562100"/>
            <a:ext cx="10364144" cy="6747407"/>
            <a:chOff x="-540552" y="-1150559"/>
            <a:chExt cx="13818858" cy="7705637"/>
          </a:xfrm>
        </p:grpSpPr>
        <p:sp>
          <p:nvSpPr>
            <p:cNvPr id="4" name="TextBox 4"/>
            <p:cNvSpPr txBox="1"/>
            <p:nvPr/>
          </p:nvSpPr>
          <p:spPr>
            <a:xfrm>
              <a:off x="254000" y="-1150559"/>
              <a:ext cx="13024306" cy="1315745"/>
            </a:xfrm>
            <a:prstGeom prst="rect">
              <a:avLst/>
            </a:prstGeom>
          </p:spPr>
          <p:txBody>
            <a:bodyPr lIns="0" tIns="0" rIns="0" bIns="0" rtlCol="0" anchor="t">
              <a:spAutoFit/>
            </a:bodyPr>
            <a:lstStyle/>
            <a:p>
              <a:pPr algn="l">
                <a:lnSpc>
                  <a:spcPts val="7680"/>
                </a:lnSpc>
              </a:pPr>
              <a:r>
                <a:rPr lang="vi-VN" sz="6400" b="1" dirty="0">
                  <a:solidFill>
                    <a:srgbClr val="31356E"/>
                  </a:solidFill>
                  <a:latin typeface="Calibri" panose="020F0502020204030204" pitchFamily="34" charset="0"/>
                  <a:ea typeface="Calibri" panose="020F0502020204030204" pitchFamily="34" charset="0"/>
                  <a:cs typeface="Calibri" panose="020F0502020204030204" pitchFamily="34" charset="0"/>
                  <a:sym typeface="Josefin Sans Bold"/>
                </a:rPr>
                <a:t>Giới thiệu đề tài</a:t>
              </a:r>
              <a:endParaRPr lang="en-US" sz="6400" b="1" dirty="0">
                <a:solidFill>
                  <a:srgbClr val="31356E"/>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sp>
          <p:nvSpPr>
            <p:cNvPr id="5" name="TextBox 5"/>
            <p:cNvSpPr txBox="1"/>
            <p:nvPr/>
          </p:nvSpPr>
          <p:spPr>
            <a:xfrm>
              <a:off x="-540552" y="-106301"/>
              <a:ext cx="12478551" cy="6661379"/>
            </a:xfrm>
            <a:prstGeom prst="rect">
              <a:avLst/>
            </a:prstGeom>
          </p:spPr>
          <p:txBody>
            <a:bodyPr lIns="0" tIns="0" rIns="0" bIns="0" rtlCol="0" anchor="t">
              <a:spAutoFit/>
            </a:bodyPr>
            <a:lstStyle/>
            <a:p>
              <a:pPr algn="just">
                <a:lnSpc>
                  <a:spcPct val="150000"/>
                </a:lnSpc>
                <a:spcAft>
                  <a:spcPts val="800"/>
                </a:spcAft>
              </a:pPr>
              <a:r>
                <a:rPr lang="vi-VN" sz="3200" dirty="0">
                  <a:solidFill>
                    <a:schemeClr val="tx2"/>
                  </a:solidFill>
                  <a:latin typeface="Calibri" panose="020F0502020204030204" pitchFamily="34" charset="0"/>
                </a:rPr>
                <a:t>Với sự phát triển của công nghệ, quản lý nhà hàng thủ công trở nên không hiệu quả, gây lãng phí thời gian và tăng chi phí. Nhóm chúng em đã lựa chọn đề tài "Ứng dụng quản lý nhà hàng" nhằm xây dựng một hệ thống giúp tự động hóa quy trình quản lý, từ đặt bàn, thực đơn, đơn hàng đến kho hàng. Ứng dụng hướng đến việc tối ưu hóa hoạt động, giảm chi phí và nâng cao hiệu suất, mang lại sự tiện lợi cho nhà hàng và khách hàng.</a:t>
              </a:r>
              <a:endParaRPr lang="en-US" sz="3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B53591-0943-C921-2766-4AC740C26CEB}"/>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958991" y="-7965821"/>
            <a:ext cx="2370021" cy="18288003"/>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0"/>
            <a:ext cx="6455133" cy="236319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CA5BF926-B1F9-3211-D3D5-173D12A7E1F2}"/>
              </a:ext>
            </a:extLst>
          </p:cNvPr>
          <p:cNvSpPr>
            <a:spLocks noGrp="1"/>
          </p:cNvSpPr>
          <p:nvPr>
            <p:ph type="ctrTitle"/>
          </p:nvPr>
        </p:nvSpPr>
        <p:spPr>
          <a:xfrm>
            <a:off x="1049572" y="432606"/>
            <a:ext cx="10755984" cy="1466163"/>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chi </a:t>
            </a:r>
            <a:r>
              <a:rPr lang="en-US" sz="7200" b="1" kern="1200" dirty="0" err="1">
                <a:solidFill>
                  <a:srgbClr val="FFFFFF"/>
                </a:solidFill>
                <a:latin typeface="+mj-lt"/>
                <a:ea typeface="+mj-ea"/>
                <a:cs typeface="+mj-cs"/>
              </a:rPr>
              <a:t>tiết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món</a:t>
            </a:r>
            <a:endParaRPr lang="en-US" sz="7200" b="1" kern="1200" dirty="0">
              <a:solidFill>
                <a:srgbClr val="FFFFFF"/>
              </a:solidFill>
              <a:latin typeface="+mj-lt"/>
              <a:ea typeface="+mj-ea"/>
              <a:cs typeface="+mj-cs"/>
            </a:endParaRPr>
          </a:p>
        </p:txBody>
      </p:sp>
      <p:pic>
        <p:nvPicPr>
          <p:cNvPr id="12" name="Picture 11">
            <a:extLst>
              <a:ext uri="{FF2B5EF4-FFF2-40B4-BE49-F238E27FC236}">
                <a16:creationId xmlns:a16="http://schemas.microsoft.com/office/drawing/2014/main" id="{DF4156B5-FA19-BE77-1274-F784E975106D}"/>
              </a:ext>
            </a:extLst>
          </p:cNvPr>
          <p:cNvPicPr>
            <a:picLocks noChangeAspect="1"/>
          </p:cNvPicPr>
          <p:nvPr/>
        </p:nvPicPr>
        <p:blipFill>
          <a:blip r:embed="rId3"/>
          <a:stretch>
            <a:fillRect/>
          </a:stretch>
        </p:blipFill>
        <p:spPr>
          <a:xfrm>
            <a:off x="444254" y="2741049"/>
            <a:ext cx="9422980" cy="7279251"/>
          </a:xfrm>
          <a:prstGeom prst="rect">
            <a:avLst/>
          </a:prstGeom>
        </p:spPr>
      </p:pic>
      <p:pic>
        <p:nvPicPr>
          <p:cNvPr id="16" name="Picture 15">
            <a:extLst>
              <a:ext uri="{FF2B5EF4-FFF2-40B4-BE49-F238E27FC236}">
                <a16:creationId xmlns:a16="http://schemas.microsoft.com/office/drawing/2014/main" id="{EDF3017B-2296-610A-E277-069682F6F77C}"/>
              </a:ext>
            </a:extLst>
          </p:cNvPr>
          <p:cNvPicPr>
            <a:picLocks noChangeAspect="1"/>
          </p:cNvPicPr>
          <p:nvPr/>
        </p:nvPicPr>
        <p:blipFill>
          <a:blip r:embed="rId4"/>
          <a:stretch>
            <a:fillRect/>
          </a:stretch>
        </p:blipFill>
        <p:spPr>
          <a:xfrm>
            <a:off x="12867172" y="3390900"/>
            <a:ext cx="5344628" cy="6450412"/>
          </a:xfrm>
          <a:prstGeom prst="rect">
            <a:avLst/>
          </a:prstGeom>
        </p:spPr>
      </p:pic>
      <p:pic>
        <p:nvPicPr>
          <p:cNvPr id="14" name="Picture 13">
            <a:extLst>
              <a:ext uri="{FF2B5EF4-FFF2-40B4-BE49-F238E27FC236}">
                <a16:creationId xmlns:a16="http://schemas.microsoft.com/office/drawing/2014/main" id="{9F10D504-9934-F8E5-E9E2-45AACDCC1287}"/>
              </a:ext>
            </a:extLst>
          </p:cNvPr>
          <p:cNvPicPr>
            <a:picLocks noChangeAspect="1"/>
          </p:cNvPicPr>
          <p:nvPr/>
        </p:nvPicPr>
        <p:blipFill>
          <a:blip r:embed="rId5"/>
          <a:stretch>
            <a:fillRect/>
          </a:stretch>
        </p:blipFill>
        <p:spPr>
          <a:xfrm>
            <a:off x="7183398" y="3390900"/>
            <a:ext cx="5060332" cy="6405317"/>
          </a:xfrm>
          <a:prstGeom prst="rect">
            <a:avLst/>
          </a:prstGeom>
        </p:spPr>
      </p:pic>
    </p:spTree>
    <p:extLst>
      <p:ext uri="{BB962C8B-B14F-4D97-AF65-F5344CB8AC3E}">
        <p14:creationId xmlns:p14="http://schemas.microsoft.com/office/powerpoint/2010/main" val="154978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CA8BF1-C3F9-DC96-C2B8-6114AA41825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592F2D4-AB49-DDF0-A22A-C75F59204BAD}"/>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khuyến</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mãi</a:t>
            </a:r>
            <a:r>
              <a:rPr lang="en-US" sz="7200" b="1" kern="1200" dirty="0">
                <a:solidFill>
                  <a:srgbClr val="FFFFFF"/>
                </a:solidFill>
                <a:latin typeface="+mj-lt"/>
                <a:ea typeface="+mj-ea"/>
                <a:cs typeface="+mj-cs"/>
              </a:rPr>
              <a:t> </a:t>
            </a:r>
          </a:p>
        </p:txBody>
      </p:sp>
      <p:pic>
        <p:nvPicPr>
          <p:cNvPr id="4" name="Picture 3">
            <a:extLst>
              <a:ext uri="{FF2B5EF4-FFF2-40B4-BE49-F238E27FC236}">
                <a16:creationId xmlns:a16="http://schemas.microsoft.com/office/drawing/2014/main" id="{36D88951-E4C8-9035-7C9B-1D63B4770A28}"/>
              </a:ext>
            </a:extLst>
          </p:cNvPr>
          <p:cNvPicPr>
            <a:picLocks noChangeAspect="1"/>
          </p:cNvPicPr>
          <p:nvPr/>
        </p:nvPicPr>
        <p:blipFill>
          <a:blip r:embed="rId3"/>
          <a:stretch>
            <a:fillRect/>
          </a:stretch>
        </p:blipFill>
        <p:spPr>
          <a:xfrm>
            <a:off x="648337" y="3771900"/>
            <a:ext cx="16991324" cy="4205350"/>
          </a:xfrm>
          <a:prstGeom prst="rect">
            <a:avLst/>
          </a:prstGeom>
        </p:spPr>
      </p:pic>
    </p:spTree>
    <p:extLst>
      <p:ext uri="{BB962C8B-B14F-4D97-AF65-F5344CB8AC3E}">
        <p14:creationId xmlns:p14="http://schemas.microsoft.com/office/powerpoint/2010/main" val="3776863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DD44AB-70EA-AF49-793B-AA32CAA6A08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77B0B85-6C96-4213-3DCC-2C328CC081C3}"/>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hóa</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đơn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F012F253-631F-7478-BD80-6D29A651A2B1}"/>
              </a:ext>
            </a:extLst>
          </p:cNvPr>
          <p:cNvPicPr>
            <a:picLocks noChangeAspect="1"/>
          </p:cNvPicPr>
          <p:nvPr/>
        </p:nvPicPr>
        <p:blipFill>
          <a:blip r:embed="rId3"/>
          <a:stretch>
            <a:fillRect/>
          </a:stretch>
        </p:blipFill>
        <p:spPr>
          <a:xfrm>
            <a:off x="381000" y="2733522"/>
            <a:ext cx="17912977" cy="6762150"/>
          </a:xfrm>
          <a:prstGeom prst="rect">
            <a:avLst/>
          </a:prstGeom>
        </p:spPr>
      </p:pic>
    </p:spTree>
    <p:extLst>
      <p:ext uri="{BB962C8B-B14F-4D97-AF65-F5344CB8AC3E}">
        <p14:creationId xmlns:p14="http://schemas.microsoft.com/office/powerpoint/2010/main" val="2153979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D705F1-6A87-32A4-DE8C-97C87F38EAA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78D60AC-AA89-69CB-2DFA-E584A1E1BE04}"/>
              </a:ext>
            </a:extLst>
          </p:cNvPr>
          <p:cNvSpPr>
            <a:spLocks noGrp="1"/>
          </p:cNvSpPr>
          <p:nvPr>
            <p:ph type="ctrTitle"/>
          </p:nvPr>
        </p:nvSpPr>
        <p:spPr>
          <a:xfrm>
            <a:off x="533400" y="365270"/>
            <a:ext cx="13504631" cy="1738800"/>
          </a:xfrm>
        </p:spPr>
        <p:txBody>
          <a:bodyPr vert="horz" lIns="91440" tIns="45720" rIns="91440" bIns="45720" rtlCol="0" anchor="ctr">
            <a:no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chi </a:t>
            </a:r>
            <a:r>
              <a:rPr lang="en-US" sz="7200" b="1" kern="1200" dirty="0" err="1">
                <a:solidFill>
                  <a:srgbClr val="FFFFFF"/>
                </a:solidFill>
                <a:latin typeface="+mj-lt"/>
                <a:ea typeface="+mj-ea"/>
                <a:cs typeface="+mj-cs"/>
              </a:rPr>
              <a:t>tiết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hóa</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đơn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DDA2FE21-7725-0C2C-5532-A99A4F86BC1E}"/>
              </a:ext>
            </a:extLst>
          </p:cNvPr>
          <p:cNvPicPr>
            <a:picLocks noChangeAspect="1"/>
          </p:cNvPicPr>
          <p:nvPr/>
        </p:nvPicPr>
        <p:blipFill>
          <a:blip r:embed="rId3"/>
          <a:stretch>
            <a:fillRect/>
          </a:stretch>
        </p:blipFill>
        <p:spPr>
          <a:xfrm>
            <a:off x="648337" y="3633663"/>
            <a:ext cx="16991324" cy="5309791"/>
          </a:xfrm>
          <a:prstGeom prst="rect">
            <a:avLst/>
          </a:prstGeom>
        </p:spPr>
      </p:pic>
    </p:spTree>
    <p:extLst>
      <p:ext uri="{BB962C8B-B14F-4D97-AF65-F5344CB8AC3E}">
        <p14:creationId xmlns:p14="http://schemas.microsoft.com/office/powerpoint/2010/main" val="2264976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48CE1F-A96E-2BE4-45E6-15A00A4ADC0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C8A292BF-8F3C-3193-7181-80D0CB993CFB}"/>
              </a:ext>
            </a:extLst>
          </p:cNvPr>
          <p:cNvSpPr>
            <a:spLocks noGrp="1"/>
          </p:cNvSpPr>
          <p:nvPr>
            <p:ph type="ctrTitle"/>
          </p:nvPr>
        </p:nvSpPr>
        <p:spPr>
          <a:xfrm>
            <a:off x="914400"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nhà</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cung</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cấp</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43370080-E1A3-3A3B-9E92-7012E9ABF24B}"/>
              </a:ext>
            </a:extLst>
          </p:cNvPr>
          <p:cNvPicPr>
            <a:picLocks noChangeAspect="1"/>
          </p:cNvPicPr>
          <p:nvPr/>
        </p:nvPicPr>
        <p:blipFill>
          <a:blip r:embed="rId3"/>
          <a:stretch>
            <a:fillRect/>
          </a:stretch>
        </p:blipFill>
        <p:spPr>
          <a:xfrm>
            <a:off x="304800" y="2857501"/>
            <a:ext cx="17895826" cy="6531974"/>
          </a:xfrm>
          <a:prstGeom prst="rect">
            <a:avLst/>
          </a:prstGeom>
        </p:spPr>
      </p:pic>
    </p:spTree>
    <p:extLst>
      <p:ext uri="{BB962C8B-B14F-4D97-AF65-F5344CB8AC3E}">
        <p14:creationId xmlns:p14="http://schemas.microsoft.com/office/powerpoint/2010/main" val="2492087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C549BE-CAFD-19FA-D5DC-CB4F6276BC4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4A4AF72-AC33-B308-02FA-A94832E6F9C5}"/>
              </a:ext>
            </a:extLst>
          </p:cNvPr>
          <p:cNvSpPr>
            <a:spLocks noGrp="1"/>
          </p:cNvSpPr>
          <p:nvPr>
            <p:ph type="ctrTitle"/>
          </p:nvPr>
        </p:nvSpPr>
        <p:spPr>
          <a:xfrm>
            <a:off x="838200"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phiếu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nhập</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60370DDC-96EF-B910-75AA-381517D4B487}"/>
              </a:ext>
            </a:extLst>
          </p:cNvPr>
          <p:cNvPicPr>
            <a:picLocks noChangeAspect="1"/>
          </p:cNvPicPr>
          <p:nvPr/>
        </p:nvPicPr>
        <p:blipFill>
          <a:blip r:embed="rId3"/>
          <a:stretch>
            <a:fillRect/>
          </a:stretch>
        </p:blipFill>
        <p:spPr>
          <a:xfrm>
            <a:off x="345724" y="2857500"/>
            <a:ext cx="17789876" cy="6804627"/>
          </a:xfrm>
          <a:prstGeom prst="rect">
            <a:avLst/>
          </a:prstGeom>
        </p:spPr>
      </p:pic>
    </p:spTree>
    <p:extLst>
      <p:ext uri="{BB962C8B-B14F-4D97-AF65-F5344CB8AC3E}">
        <p14:creationId xmlns:p14="http://schemas.microsoft.com/office/powerpoint/2010/main" val="378477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08FE06-956E-0609-AF80-076D7DA3448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1AFA68C-7461-0355-7D11-CD688199A141}"/>
              </a:ext>
            </a:extLst>
          </p:cNvPr>
          <p:cNvSpPr>
            <a:spLocks noGrp="1"/>
          </p:cNvSpPr>
          <p:nvPr>
            <p:ph type="ctrTitle"/>
          </p:nvPr>
        </p:nvSpPr>
        <p:spPr>
          <a:xfrm>
            <a:off x="304800" y="311332"/>
            <a:ext cx="13809432" cy="1738800"/>
          </a:xfrm>
        </p:spPr>
        <p:txBody>
          <a:bodyPr vert="horz" lIns="91440" tIns="45720" rIns="91440" bIns="45720" rtlCol="0" anchor="ctr">
            <a:noAutofit/>
          </a:bodyPr>
          <a:lstStyle/>
          <a:p>
            <a:pPr algn="l"/>
            <a:r>
              <a:rPr lang="en-US" sz="7200" b="1" kern="1200" dirty="0" err="1">
                <a:solidFill>
                  <a:srgbClr val="FFFFFF"/>
                </a:solidFill>
                <a:latin typeface="+mj-lt"/>
                <a:ea typeface="+mj-ea"/>
                <a:cs typeface="+mj-cs"/>
              </a:rPr>
              <a:t>Thêm</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dữ</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liệu</a:t>
            </a:r>
            <a:r>
              <a:rPr lang="en-US" sz="7200" b="1" kern="1200" dirty="0">
                <a:solidFill>
                  <a:srgbClr val="FFFFFF"/>
                </a:solidFill>
                <a:latin typeface="+mj-lt"/>
                <a:ea typeface="+mj-ea"/>
                <a:cs typeface="+mj-cs"/>
              </a:rPr>
              <a:t> chi </a:t>
            </a:r>
            <a:r>
              <a:rPr lang="en-US" sz="7200" b="1" kern="1200" dirty="0" err="1">
                <a:solidFill>
                  <a:srgbClr val="FFFFFF"/>
                </a:solidFill>
                <a:latin typeface="+mj-lt"/>
                <a:ea typeface="+mj-ea"/>
                <a:cs typeface="+mj-cs"/>
              </a:rPr>
              <a:t>tiết</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phiếu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nhập</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E0803425-6B83-F62B-D331-AC0EFCE145FD}"/>
              </a:ext>
            </a:extLst>
          </p:cNvPr>
          <p:cNvPicPr>
            <a:picLocks noChangeAspect="1"/>
          </p:cNvPicPr>
          <p:nvPr/>
        </p:nvPicPr>
        <p:blipFill>
          <a:blip r:embed="rId3"/>
          <a:stretch>
            <a:fillRect/>
          </a:stretch>
        </p:blipFill>
        <p:spPr>
          <a:xfrm>
            <a:off x="3200400" y="2663478"/>
            <a:ext cx="12341245" cy="7312190"/>
          </a:xfrm>
          <a:prstGeom prst="rect">
            <a:avLst/>
          </a:prstGeom>
        </p:spPr>
      </p:pic>
    </p:spTree>
    <p:extLst>
      <p:ext uri="{BB962C8B-B14F-4D97-AF65-F5344CB8AC3E}">
        <p14:creationId xmlns:p14="http://schemas.microsoft.com/office/powerpoint/2010/main" val="126527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32E98B-6F5B-7EA0-B437-6CE4D86F510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8DC7064-0ECE-7791-6673-51DB3FEB7BF0}"/>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11" name="Picture 10">
            <a:extLst>
              <a:ext uri="{FF2B5EF4-FFF2-40B4-BE49-F238E27FC236}">
                <a16:creationId xmlns:a16="http://schemas.microsoft.com/office/drawing/2014/main" id="{75A66C49-63A1-939F-5F24-286142744AC2}"/>
              </a:ext>
            </a:extLst>
          </p:cNvPr>
          <p:cNvPicPr>
            <a:picLocks noChangeAspect="1"/>
          </p:cNvPicPr>
          <p:nvPr/>
        </p:nvPicPr>
        <p:blipFill>
          <a:blip r:embed="rId3"/>
          <a:stretch>
            <a:fillRect/>
          </a:stretch>
        </p:blipFill>
        <p:spPr>
          <a:xfrm>
            <a:off x="3048000" y="2505774"/>
            <a:ext cx="12869310" cy="7432029"/>
          </a:xfrm>
          <a:prstGeom prst="rect">
            <a:avLst/>
          </a:prstGeom>
        </p:spPr>
      </p:pic>
    </p:spTree>
    <p:extLst>
      <p:ext uri="{BB962C8B-B14F-4D97-AF65-F5344CB8AC3E}">
        <p14:creationId xmlns:p14="http://schemas.microsoft.com/office/powerpoint/2010/main" val="2705340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E1AA1A-3F07-92C0-9323-66ACBAE23DA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E17F78B-DB91-BAF3-ECDB-3039DFAD9BDE}"/>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5D17ED18-8AB0-4B99-A140-DE4F5C6A6DF6}"/>
              </a:ext>
            </a:extLst>
          </p:cNvPr>
          <p:cNvPicPr>
            <a:picLocks noChangeAspect="1"/>
          </p:cNvPicPr>
          <p:nvPr/>
        </p:nvPicPr>
        <p:blipFill>
          <a:blip r:embed="rId3"/>
          <a:stretch>
            <a:fillRect/>
          </a:stretch>
        </p:blipFill>
        <p:spPr>
          <a:xfrm>
            <a:off x="4043863" y="2570750"/>
            <a:ext cx="10558264" cy="7601950"/>
          </a:xfrm>
          <a:prstGeom prst="rect">
            <a:avLst/>
          </a:prstGeom>
        </p:spPr>
      </p:pic>
    </p:spTree>
    <p:extLst>
      <p:ext uri="{BB962C8B-B14F-4D97-AF65-F5344CB8AC3E}">
        <p14:creationId xmlns:p14="http://schemas.microsoft.com/office/powerpoint/2010/main" val="59572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932FDB-F2BB-5D28-78DA-5F9D9DE564B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F5872706-6CE9-FB48-3A08-6853D5E8CBE8}"/>
              </a:ext>
            </a:extLst>
          </p:cNvPr>
          <p:cNvSpPr>
            <a:spLocks noGrp="1"/>
          </p:cNvSpPr>
          <p:nvPr>
            <p:ph type="ctrTitle"/>
          </p:nvPr>
        </p:nvSpPr>
        <p:spPr>
          <a:xfrm>
            <a:off x="381000" y="4150659"/>
            <a:ext cx="4780145" cy="4607859"/>
          </a:xfrm>
        </p:spPr>
        <p:txBody>
          <a:bodyPr vert="horz" lIns="91440" tIns="45720" rIns="91440" bIns="45720" rtlCol="0" anchor="t">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353355ED-97B6-0443-52A2-D4061271C90A}"/>
              </a:ext>
            </a:extLst>
          </p:cNvPr>
          <p:cNvPicPr>
            <a:picLocks noChangeAspect="1"/>
          </p:cNvPicPr>
          <p:nvPr/>
        </p:nvPicPr>
        <p:blipFill>
          <a:blip r:embed="rId3"/>
          <a:stretch>
            <a:fillRect/>
          </a:stretch>
        </p:blipFill>
        <p:spPr>
          <a:xfrm>
            <a:off x="6901563" y="190500"/>
            <a:ext cx="10197834" cy="10095858"/>
          </a:xfrm>
          <a:prstGeom prst="rect">
            <a:avLst/>
          </a:prstGeom>
        </p:spPr>
      </p:pic>
    </p:spTree>
    <p:extLst>
      <p:ext uri="{BB962C8B-B14F-4D97-AF65-F5344CB8AC3E}">
        <p14:creationId xmlns:p14="http://schemas.microsoft.com/office/powerpoint/2010/main" val="1581189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370693" y="2646510"/>
            <a:ext cx="13945507" cy="8283325"/>
            <a:chOff x="-1" y="-19051"/>
            <a:chExt cx="8369239" cy="11044431"/>
          </a:xfrm>
        </p:grpSpPr>
        <p:sp>
          <p:nvSpPr>
            <p:cNvPr id="3" name="TextBox 3"/>
            <p:cNvSpPr txBox="1"/>
            <p:nvPr/>
          </p:nvSpPr>
          <p:spPr>
            <a:xfrm>
              <a:off x="468569" y="-19051"/>
              <a:ext cx="7689459" cy="1315745"/>
            </a:xfrm>
            <a:prstGeom prst="rect">
              <a:avLst/>
            </a:prstGeom>
          </p:spPr>
          <p:txBody>
            <a:bodyPr wrap="square" lIns="0" tIns="0" rIns="0" bIns="0" rtlCol="0" anchor="t">
              <a:spAutoFit/>
            </a:bodyPr>
            <a:lstStyle/>
            <a:p>
              <a:pPr algn="l">
                <a:lnSpc>
                  <a:spcPts val="7680"/>
                </a:lnSpc>
              </a:pPr>
              <a:r>
                <a:rPr lang="en-US" sz="64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rPr>
                <a:t>Lý do </a:t>
              </a:r>
              <a:r>
                <a:rPr lang="en-US" sz="6400" b="1" dirty="0" err="1">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rPr>
                <a:t>chọn</a:t>
              </a:r>
              <a:r>
                <a:rPr lang="en-US" sz="64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rPr>
                <a:t> </a:t>
              </a:r>
              <a:r>
                <a:rPr lang="en-US" sz="6400" b="1" dirty="0" err="1">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rPr>
                <a:t>đề</a:t>
              </a:r>
              <a:r>
                <a:rPr lang="en-US" sz="64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rPr>
                <a:t> </a:t>
              </a:r>
              <a:r>
                <a:rPr lang="en-US" sz="6400" b="1" dirty="0" err="1">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rPr>
                <a:t>tài</a:t>
              </a:r>
              <a:endParaRPr lang="en-US" sz="6400" b="1" dirty="0">
                <a:solidFill>
                  <a:srgbClr val="2B4B82"/>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sp>
          <p:nvSpPr>
            <p:cNvPr id="4" name="TextBox 4"/>
            <p:cNvSpPr txBox="1"/>
            <p:nvPr/>
          </p:nvSpPr>
          <p:spPr>
            <a:xfrm>
              <a:off x="-1" y="1278269"/>
              <a:ext cx="8369239" cy="9747111"/>
            </a:xfrm>
            <a:prstGeom prst="rect">
              <a:avLst/>
            </a:prstGeom>
          </p:spPr>
          <p:txBody>
            <a:bodyPr lIns="0" tIns="0" rIns="0" bIns="0" rtlCol="0" anchor="t">
              <a:spAutoFit/>
            </a:bodyPr>
            <a:lstStyle/>
            <a:p>
              <a:pPr marL="259080" lvl="1" algn="l">
                <a:lnSpc>
                  <a:spcPct val="150000"/>
                </a:lnSpc>
              </a:pPr>
              <a:r>
                <a:rPr lang="vi-VN" sz="3200" dirty="0">
                  <a:latin typeface="Calibri" panose="020F0502020204030204" pitchFamily="34" charset="0"/>
                </a:rPr>
                <a:t>Trong ngành nhà hàng, các phương pháp quản lý truyền thống như ghi chép thủ công thường gặp hạn chế về độ chính xác, tốc độ xử lý và khả năng kiểm soát thông tin. Điều này dẫn đến sự chậm trễ trong phục vụ khách hàng và tăng chi phí vận hành. Việc ứng dụng công nghệ quản lý hiện đại không chỉ giúp tối ưu hóa quy trình mà còn đáp ứng nhu cầu ngày càng cao về hiệu suất và tính chuyên nghiệp. Vì vậy, nhóm lựa chọn đề tài "Ứng dụng quản lý nhà hàng" nhằm mang đến một giải pháp công nghệ giúp hiện đại hóa quy trình quản lý, cải thiện chất lượng dịch vụ và tăng cường sự hài lòng của khách hàng.</a:t>
              </a:r>
              <a:endParaRPr lang="en-US" sz="3200" dirty="0">
                <a:latin typeface="Calibri" panose="020F0502020204030204" pitchFamily="34" charset="0"/>
                <a:ea typeface="Calibri" panose="020F0502020204030204" pitchFamily="34" charset="0"/>
                <a:cs typeface="Calibri" panose="020F0502020204030204" pitchFamily="34" charset="0"/>
                <a:sym typeface="Josefin Sans"/>
              </a:endParaRPr>
            </a:p>
          </p:txBody>
        </p:sp>
      </p:grpSp>
      <p:sp>
        <p:nvSpPr>
          <p:cNvPr id="8" name="Freeform 8"/>
          <p:cNvSpPr/>
          <p:nvPr/>
        </p:nvSpPr>
        <p:spPr>
          <a:xfrm>
            <a:off x="0" y="-1028700"/>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0413CA-0F44-34A9-4038-93698803CEB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D4A75A42-688A-4617-DBC6-1543CCAF3EC9}"/>
              </a:ext>
            </a:extLst>
          </p:cNvPr>
          <p:cNvSpPr>
            <a:spLocks noGrp="1"/>
          </p:cNvSpPr>
          <p:nvPr>
            <p:ph type="ctrTitle"/>
          </p:nvPr>
        </p:nvSpPr>
        <p:spPr>
          <a:xfrm>
            <a:off x="531158" y="4150659"/>
            <a:ext cx="4780145" cy="4607859"/>
          </a:xfrm>
        </p:spPr>
        <p:txBody>
          <a:bodyPr vert="horz" lIns="91440" tIns="45720" rIns="91440" bIns="45720" rtlCol="0" anchor="t">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72DA9627-A207-E576-6791-83BDDDDB1112}"/>
              </a:ext>
            </a:extLst>
          </p:cNvPr>
          <p:cNvPicPr>
            <a:picLocks noChangeAspect="1"/>
          </p:cNvPicPr>
          <p:nvPr/>
        </p:nvPicPr>
        <p:blipFill>
          <a:blip r:embed="rId3"/>
          <a:stretch>
            <a:fillRect/>
          </a:stretch>
        </p:blipFill>
        <p:spPr>
          <a:xfrm>
            <a:off x="7111414" y="194277"/>
            <a:ext cx="10230949" cy="9898446"/>
          </a:xfrm>
          <a:prstGeom prst="rect">
            <a:avLst/>
          </a:prstGeom>
        </p:spPr>
      </p:pic>
    </p:spTree>
    <p:extLst>
      <p:ext uri="{BB962C8B-B14F-4D97-AF65-F5344CB8AC3E}">
        <p14:creationId xmlns:p14="http://schemas.microsoft.com/office/powerpoint/2010/main" val="1369696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4928A1-6F31-297B-2D8E-37BDFF2C90E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a:extLst>
              <a:ext uri="{FF2B5EF4-FFF2-40B4-BE49-F238E27FC236}">
                <a16:creationId xmlns:a16="http://schemas.microsoft.com/office/drawing/2014/main" id="{DF0ADA34-CB0B-A4F5-B89B-95BC6C6BEA50}"/>
              </a:ext>
            </a:extLst>
          </p:cNvPr>
          <p:cNvPicPr>
            <a:picLocks noChangeAspect="1"/>
          </p:cNvPicPr>
          <p:nvPr/>
        </p:nvPicPr>
        <p:blipFill>
          <a:blip r:embed="rId3"/>
          <a:stretch>
            <a:fillRect/>
          </a:stretch>
        </p:blipFill>
        <p:spPr>
          <a:xfrm>
            <a:off x="7461127" y="269431"/>
            <a:ext cx="9531473" cy="9750869"/>
          </a:xfrm>
          <a:prstGeom prst="rect">
            <a:avLst/>
          </a:prstGeom>
        </p:spPr>
      </p:pic>
      <p:sp>
        <p:nvSpPr>
          <p:cNvPr id="5" name="Title 7">
            <a:extLst>
              <a:ext uri="{FF2B5EF4-FFF2-40B4-BE49-F238E27FC236}">
                <a16:creationId xmlns:a16="http://schemas.microsoft.com/office/drawing/2014/main" id="{890E7569-6054-9BB9-8021-BC6B38EBD1E4}"/>
              </a:ext>
            </a:extLst>
          </p:cNvPr>
          <p:cNvSpPr txBox="1">
            <a:spLocks/>
          </p:cNvSpPr>
          <p:nvPr/>
        </p:nvSpPr>
        <p:spPr>
          <a:xfrm>
            <a:off x="531158" y="4150659"/>
            <a:ext cx="4780145" cy="4607859"/>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7200" b="1" dirty="0" err="1">
                <a:solidFill>
                  <a:srgbClr val="FFFFFF"/>
                </a:solidFill>
              </a:rPr>
              <a:t>Các</a:t>
            </a:r>
            <a:r>
              <a:rPr lang="en-US" sz="7200" b="1" dirty="0">
                <a:solidFill>
                  <a:srgbClr val="FFFFFF"/>
                </a:solidFill>
              </a:rPr>
              <a:t> </a:t>
            </a:r>
            <a:r>
              <a:rPr lang="en-US" sz="7200" b="1" dirty="0" err="1">
                <a:solidFill>
                  <a:srgbClr val="FFFFFF"/>
                </a:solidFill>
              </a:rPr>
              <a:t>câu</a:t>
            </a:r>
            <a:r>
              <a:rPr lang="en-US" sz="7200" b="1" dirty="0">
                <a:solidFill>
                  <a:srgbClr val="FFFFFF"/>
                </a:solidFill>
              </a:rPr>
              <a:t> </a:t>
            </a:r>
            <a:r>
              <a:rPr lang="en-US" sz="7200" b="1" dirty="0" err="1">
                <a:solidFill>
                  <a:srgbClr val="FFFFFF"/>
                </a:solidFill>
              </a:rPr>
              <a:t>lệnh</a:t>
            </a:r>
            <a:r>
              <a:rPr lang="en-US" sz="7200" b="1" dirty="0">
                <a:solidFill>
                  <a:srgbClr val="FFFFFF"/>
                </a:solidFill>
              </a:rPr>
              <a:t> trigger</a:t>
            </a:r>
            <a:endParaRPr lang="en-US" sz="7200" dirty="0">
              <a:solidFill>
                <a:srgbClr val="FFFFFF"/>
              </a:solidFill>
            </a:endParaRPr>
          </a:p>
        </p:txBody>
      </p:sp>
    </p:spTree>
    <p:extLst>
      <p:ext uri="{BB962C8B-B14F-4D97-AF65-F5344CB8AC3E}">
        <p14:creationId xmlns:p14="http://schemas.microsoft.com/office/powerpoint/2010/main" val="963984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DAFE93-FD62-CB07-F7AB-169487D558B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5BC6674-BA6F-792F-D55C-AB11B8435E8A}"/>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9C68FD56-CACE-31D7-EC2A-C69D31582986}"/>
              </a:ext>
            </a:extLst>
          </p:cNvPr>
          <p:cNvPicPr>
            <a:picLocks noChangeAspect="1"/>
          </p:cNvPicPr>
          <p:nvPr/>
        </p:nvPicPr>
        <p:blipFill>
          <a:blip r:embed="rId3"/>
          <a:stretch>
            <a:fillRect/>
          </a:stretch>
        </p:blipFill>
        <p:spPr>
          <a:xfrm>
            <a:off x="1447800" y="2644278"/>
            <a:ext cx="15739431" cy="7358182"/>
          </a:xfrm>
          <a:prstGeom prst="rect">
            <a:avLst/>
          </a:prstGeom>
        </p:spPr>
      </p:pic>
    </p:spTree>
    <p:extLst>
      <p:ext uri="{BB962C8B-B14F-4D97-AF65-F5344CB8AC3E}">
        <p14:creationId xmlns:p14="http://schemas.microsoft.com/office/powerpoint/2010/main" val="2375293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5529C5-89A9-E8C1-0CF8-CF38F3264872}"/>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7">
            <a:extLst>
              <a:ext uri="{FF2B5EF4-FFF2-40B4-BE49-F238E27FC236}">
                <a16:creationId xmlns:a16="http://schemas.microsoft.com/office/drawing/2014/main" id="{21C1C18B-C88F-4DAF-4C53-2A965E68A4F1}"/>
              </a:ext>
            </a:extLst>
          </p:cNvPr>
          <p:cNvSpPr txBox="1">
            <a:spLocks/>
          </p:cNvSpPr>
          <p:nvPr/>
        </p:nvSpPr>
        <p:spPr>
          <a:xfrm>
            <a:off x="531158" y="4150659"/>
            <a:ext cx="4780145" cy="4607859"/>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7200" b="1" dirty="0" err="1">
                <a:solidFill>
                  <a:srgbClr val="FFFFFF"/>
                </a:solidFill>
              </a:rPr>
              <a:t>Các</a:t>
            </a:r>
            <a:r>
              <a:rPr lang="en-US" sz="7200" b="1" dirty="0">
                <a:solidFill>
                  <a:srgbClr val="FFFFFF"/>
                </a:solidFill>
              </a:rPr>
              <a:t> </a:t>
            </a:r>
            <a:r>
              <a:rPr lang="en-US" sz="7200" b="1" dirty="0" err="1">
                <a:solidFill>
                  <a:srgbClr val="FFFFFF"/>
                </a:solidFill>
              </a:rPr>
              <a:t>câu</a:t>
            </a:r>
            <a:r>
              <a:rPr lang="en-US" sz="7200" b="1" dirty="0">
                <a:solidFill>
                  <a:srgbClr val="FFFFFF"/>
                </a:solidFill>
              </a:rPr>
              <a:t> </a:t>
            </a:r>
            <a:r>
              <a:rPr lang="en-US" sz="7200" b="1" dirty="0" err="1">
                <a:solidFill>
                  <a:srgbClr val="FFFFFF"/>
                </a:solidFill>
              </a:rPr>
              <a:t>lệnh</a:t>
            </a:r>
            <a:r>
              <a:rPr lang="en-US" sz="7200" b="1" dirty="0">
                <a:solidFill>
                  <a:srgbClr val="FFFFFF"/>
                </a:solidFill>
              </a:rPr>
              <a:t> trigger</a:t>
            </a:r>
            <a:endParaRPr lang="en-US" sz="7200" dirty="0">
              <a:solidFill>
                <a:srgbClr val="FFFFFF"/>
              </a:solidFill>
            </a:endParaRPr>
          </a:p>
        </p:txBody>
      </p:sp>
      <p:pic>
        <p:nvPicPr>
          <p:cNvPr id="7" name="Picture 6">
            <a:extLst>
              <a:ext uri="{FF2B5EF4-FFF2-40B4-BE49-F238E27FC236}">
                <a16:creationId xmlns:a16="http://schemas.microsoft.com/office/drawing/2014/main" id="{9A9A8004-7BFB-8F73-4E15-2C46370CBC49}"/>
              </a:ext>
            </a:extLst>
          </p:cNvPr>
          <p:cNvPicPr>
            <a:picLocks noChangeAspect="1"/>
          </p:cNvPicPr>
          <p:nvPr/>
        </p:nvPicPr>
        <p:blipFill>
          <a:blip r:embed="rId3"/>
          <a:stretch>
            <a:fillRect/>
          </a:stretch>
        </p:blipFill>
        <p:spPr>
          <a:xfrm>
            <a:off x="6057906" y="602332"/>
            <a:ext cx="12230094" cy="9113168"/>
          </a:xfrm>
          <a:prstGeom prst="rect">
            <a:avLst/>
          </a:prstGeom>
        </p:spPr>
      </p:pic>
    </p:spTree>
    <p:extLst>
      <p:ext uri="{BB962C8B-B14F-4D97-AF65-F5344CB8AC3E}">
        <p14:creationId xmlns:p14="http://schemas.microsoft.com/office/powerpoint/2010/main" val="2523869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E0BB82-D116-492D-A015-355E857E2F9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a:extLst>
              <a:ext uri="{FF2B5EF4-FFF2-40B4-BE49-F238E27FC236}">
                <a16:creationId xmlns:a16="http://schemas.microsoft.com/office/drawing/2014/main" id="{9E656F0C-D5D4-8E16-803C-E420E1C027E9}"/>
              </a:ext>
            </a:extLst>
          </p:cNvPr>
          <p:cNvPicPr>
            <a:picLocks noChangeAspect="1"/>
          </p:cNvPicPr>
          <p:nvPr/>
        </p:nvPicPr>
        <p:blipFill>
          <a:blip r:embed="rId3"/>
          <a:stretch>
            <a:fillRect/>
          </a:stretch>
        </p:blipFill>
        <p:spPr>
          <a:xfrm>
            <a:off x="6477000" y="1485900"/>
            <a:ext cx="11566538" cy="6882089"/>
          </a:xfrm>
          <a:prstGeom prst="rect">
            <a:avLst/>
          </a:prstGeom>
        </p:spPr>
      </p:pic>
      <p:sp>
        <p:nvSpPr>
          <p:cNvPr id="5" name="Title 7">
            <a:extLst>
              <a:ext uri="{FF2B5EF4-FFF2-40B4-BE49-F238E27FC236}">
                <a16:creationId xmlns:a16="http://schemas.microsoft.com/office/drawing/2014/main" id="{5EEA2BD3-1C94-D31B-DFCB-25AD50EDD4CF}"/>
              </a:ext>
            </a:extLst>
          </p:cNvPr>
          <p:cNvSpPr txBox="1">
            <a:spLocks/>
          </p:cNvSpPr>
          <p:nvPr/>
        </p:nvSpPr>
        <p:spPr>
          <a:xfrm>
            <a:off x="531158" y="4150659"/>
            <a:ext cx="4780145" cy="4607859"/>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7200" b="1" dirty="0" err="1">
                <a:solidFill>
                  <a:srgbClr val="FFFFFF"/>
                </a:solidFill>
              </a:rPr>
              <a:t>Các</a:t>
            </a:r>
            <a:r>
              <a:rPr lang="en-US" sz="7200" b="1" dirty="0">
                <a:solidFill>
                  <a:srgbClr val="FFFFFF"/>
                </a:solidFill>
              </a:rPr>
              <a:t> </a:t>
            </a:r>
            <a:r>
              <a:rPr lang="en-US" sz="7200" b="1" dirty="0" err="1">
                <a:solidFill>
                  <a:srgbClr val="FFFFFF"/>
                </a:solidFill>
              </a:rPr>
              <a:t>câu</a:t>
            </a:r>
            <a:r>
              <a:rPr lang="en-US" sz="7200" b="1" dirty="0">
                <a:solidFill>
                  <a:srgbClr val="FFFFFF"/>
                </a:solidFill>
              </a:rPr>
              <a:t> </a:t>
            </a:r>
            <a:r>
              <a:rPr lang="en-US" sz="7200" b="1" dirty="0" err="1">
                <a:solidFill>
                  <a:srgbClr val="FFFFFF"/>
                </a:solidFill>
              </a:rPr>
              <a:t>lệnh</a:t>
            </a:r>
            <a:r>
              <a:rPr lang="en-US" sz="7200" b="1" dirty="0">
                <a:solidFill>
                  <a:srgbClr val="FFFFFF"/>
                </a:solidFill>
              </a:rPr>
              <a:t> trigger</a:t>
            </a:r>
            <a:endParaRPr lang="en-US" sz="7200" dirty="0">
              <a:solidFill>
                <a:srgbClr val="FFFFFF"/>
              </a:solidFill>
            </a:endParaRPr>
          </a:p>
        </p:txBody>
      </p:sp>
    </p:spTree>
    <p:extLst>
      <p:ext uri="{BB962C8B-B14F-4D97-AF65-F5344CB8AC3E}">
        <p14:creationId xmlns:p14="http://schemas.microsoft.com/office/powerpoint/2010/main" val="4103346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985114-903A-9469-EFD2-B4FC1E783FD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a:extLst>
              <a:ext uri="{FF2B5EF4-FFF2-40B4-BE49-F238E27FC236}">
                <a16:creationId xmlns:a16="http://schemas.microsoft.com/office/drawing/2014/main" id="{B6031C8B-EB7A-5F93-2AC3-4F07F6414116}"/>
              </a:ext>
            </a:extLst>
          </p:cNvPr>
          <p:cNvPicPr>
            <a:picLocks noChangeAspect="1"/>
          </p:cNvPicPr>
          <p:nvPr/>
        </p:nvPicPr>
        <p:blipFill>
          <a:blip r:embed="rId3"/>
          <a:stretch>
            <a:fillRect/>
          </a:stretch>
        </p:blipFill>
        <p:spPr>
          <a:xfrm>
            <a:off x="6705600" y="349716"/>
            <a:ext cx="11015646" cy="9441984"/>
          </a:xfrm>
          <a:prstGeom prst="rect">
            <a:avLst/>
          </a:prstGeom>
        </p:spPr>
      </p:pic>
      <p:sp>
        <p:nvSpPr>
          <p:cNvPr id="5" name="Title 7">
            <a:extLst>
              <a:ext uri="{FF2B5EF4-FFF2-40B4-BE49-F238E27FC236}">
                <a16:creationId xmlns:a16="http://schemas.microsoft.com/office/drawing/2014/main" id="{082E203D-9F1D-EDE5-5A24-8CA946C7C8E8}"/>
              </a:ext>
            </a:extLst>
          </p:cNvPr>
          <p:cNvSpPr txBox="1">
            <a:spLocks/>
          </p:cNvSpPr>
          <p:nvPr/>
        </p:nvSpPr>
        <p:spPr>
          <a:xfrm>
            <a:off x="531158" y="4150659"/>
            <a:ext cx="4780145" cy="4607859"/>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7200" b="1" dirty="0" err="1">
                <a:solidFill>
                  <a:srgbClr val="FFFFFF"/>
                </a:solidFill>
              </a:rPr>
              <a:t>Các</a:t>
            </a:r>
            <a:r>
              <a:rPr lang="en-US" sz="7200" b="1" dirty="0">
                <a:solidFill>
                  <a:srgbClr val="FFFFFF"/>
                </a:solidFill>
              </a:rPr>
              <a:t> </a:t>
            </a:r>
            <a:r>
              <a:rPr lang="en-US" sz="7200" b="1" dirty="0" err="1">
                <a:solidFill>
                  <a:srgbClr val="FFFFFF"/>
                </a:solidFill>
              </a:rPr>
              <a:t>câu</a:t>
            </a:r>
            <a:r>
              <a:rPr lang="en-US" sz="7200" b="1" dirty="0">
                <a:solidFill>
                  <a:srgbClr val="FFFFFF"/>
                </a:solidFill>
              </a:rPr>
              <a:t> </a:t>
            </a:r>
            <a:r>
              <a:rPr lang="en-US" sz="7200" b="1" dirty="0" err="1">
                <a:solidFill>
                  <a:srgbClr val="FFFFFF"/>
                </a:solidFill>
              </a:rPr>
              <a:t>lệnh</a:t>
            </a:r>
            <a:r>
              <a:rPr lang="en-US" sz="7200" b="1" dirty="0">
                <a:solidFill>
                  <a:srgbClr val="FFFFFF"/>
                </a:solidFill>
              </a:rPr>
              <a:t> trigger</a:t>
            </a:r>
            <a:endParaRPr lang="en-US" sz="7200" dirty="0">
              <a:solidFill>
                <a:srgbClr val="FFFFFF"/>
              </a:solidFill>
            </a:endParaRPr>
          </a:p>
        </p:txBody>
      </p:sp>
    </p:spTree>
    <p:extLst>
      <p:ext uri="{BB962C8B-B14F-4D97-AF65-F5344CB8AC3E}">
        <p14:creationId xmlns:p14="http://schemas.microsoft.com/office/powerpoint/2010/main" val="2818536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554D92-A373-8959-C320-F0D6CAC1DA3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52DBEDA9-AE03-D804-D96B-08FEF07E1A06}"/>
              </a:ext>
            </a:extLst>
          </p:cNvPr>
          <p:cNvPicPr>
            <a:picLocks noChangeAspect="1"/>
          </p:cNvPicPr>
          <p:nvPr/>
        </p:nvPicPr>
        <p:blipFill>
          <a:blip r:embed="rId3"/>
          <a:stretch>
            <a:fillRect/>
          </a:stretch>
        </p:blipFill>
        <p:spPr>
          <a:xfrm>
            <a:off x="6400800" y="373382"/>
            <a:ext cx="11734800" cy="9387841"/>
          </a:xfrm>
          <a:prstGeom prst="rect">
            <a:avLst/>
          </a:prstGeom>
        </p:spPr>
      </p:pic>
      <p:sp>
        <p:nvSpPr>
          <p:cNvPr id="5" name="Title 7">
            <a:extLst>
              <a:ext uri="{FF2B5EF4-FFF2-40B4-BE49-F238E27FC236}">
                <a16:creationId xmlns:a16="http://schemas.microsoft.com/office/drawing/2014/main" id="{2FD901C8-115C-A38B-BA8C-CFFECD114571}"/>
              </a:ext>
            </a:extLst>
          </p:cNvPr>
          <p:cNvSpPr txBox="1">
            <a:spLocks/>
          </p:cNvSpPr>
          <p:nvPr/>
        </p:nvSpPr>
        <p:spPr>
          <a:xfrm>
            <a:off x="531158" y="4150659"/>
            <a:ext cx="4780145" cy="4607859"/>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7200" b="1" dirty="0" err="1">
                <a:solidFill>
                  <a:srgbClr val="FFFFFF"/>
                </a:solidFill>
              </a:rPr>
              <a:t>Các</a:t>
            </a:r>
            <a:r>
              <a:rPr lang="en-US" sz="7200" b="1" dirty="0">
                <a:solidFill>
                  <a:srgbClr val="FFFFFF"/>
                </a:solidFill>
              </a:rPr>
              <a:t> </a:t>
            </a:r>
            <a:r>
              <a:rPr lang="en-US" sz="7200" b="1" dirty="0" err="1">
                <a:solidFill>
                  <a:srgbClr val="FFFFFF"/>
                </a:solidFill>
              </a:rPr>
              <a:t>câu</a:t>
            </a:r>
            <a:r>
              <a:rPr lang="en-US" sz="7200" b="1" dirty="0">
                <a:solidFill>
                  <a:srgbClr val="FFFFFF"/>
                </a:solidFill>
              </a:rPr>
              <a:t> </a:t>
            </a:r>
            <a:r>
              <a:rPr lang="en-US" sz="7200" b="1" dirty="0" err="1">
                <a:solidFill>
                  <a:srgbClr val="FFFFFF"/>
                </a:solidFill>
              </a:rPr>
              <a:t>lệnh</a:t>
            </a:r>
            <a:r>
              <a:rPr lang="en-US" sz="7200" b="1" dirty="0">
                <a:solidFill>
                  <a:srgbClr val="FFFFFF"/>
                </a:solidFill>
              </a:rPr>
              <a:t> trigger</a:t>
            </a:r>
            <a:endParaRPr lang="en-US" sz="7200" dirty="0">
              <a:solidFill>
                <a:srgbClr val="FFFFFF"/>
              </a:solidFill>
            </a:endParaRPr>
          </a:p>
        </p:txBody>
      </p:sp>
    </p:spTree>
    <p:extLst>
      <p:ext uri="{BB962C8B-B14F-4D97-AF65-F5344CB8AC3E}">
        <p14:creationId xmlns:p14="http://schemas.microsoft.com/office/powerpoint/2010/main" val="3585191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7A39BC-A4C5-C0DE-E8F9-9DC5B61B36F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6C281C8-F8E3-A4FF-9349-867FDBDBF0D3}"/>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173944DF-341B-1105-ADFA-FB8B9196A87C}"/>
              </a:ext>
            </a:extLst>
          </p:cNvPr>
          <p:cNvPicPr>
            <a:picLocks noChangeAspect="1"/>
          </p:cNvPicPr>
          <p:nvPr/>
        </p:nvPicPr>
        <p:blipFill>
          <a:blip r:embed="rId3"/>
          <a:stretch>
            <a:fillRect/>
          </a:stretch>
        </p:blipFill>
        <p:spPr>
          <a:xfrm>
            <a:off x="1828800" y="2596516"/>
            <a:ext cx="14782800" cy="7576184"/>
          </a:xfrm>
          <a:prstGeom prst="rect">
            <a:avLst/>
          </a:prstGeom>
        </p:spPr>
      </p:pic>
    </p:spTree>
    <p:extLst>
      <p:ext uri="{BB962C8B-B14F-4D97-AF65-F5344CB8AC3E}">
        <p14:creationId xmlns:p14="http://schemas.microsoft.com/office/powerpoint/2010/main" val="1088573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A324A2-9DDB-0F26-EF2D-36313CD8C76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51E7BD4-F4E7-A1E4-67CE-8852DBFC8222}"/>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3E0A0D80-8BC0-9BFE-3E1E-292A603E8F0E}"/>
              </a:ext>
            </a:extLst>
          </p:cNvPr>
          <p:cNvPicPr>
            <a:picLocks noChangeAspect="1"/>
          </p:cNvPicPr>
          <p:nvPr/>
        </p:nvPicPr>
        <p:blipFill>
          <a:blip r:embed="rId3"/>
          <a:stretch>
            <a:fillRect/>
          </a:stretch>
        </p:blipFill>
        <p:spPr>
          <a:xfrm>
            <a:off x="1295400" y="2628900"/>
            <a:ext cx="15697200" cy="7495413"/>
          </a:xfrm>
          <a:prstGeom prst="rect">
            <a:avLst/>
          </a:prstGeom>
        </p:spPr>
      </p:pic>
    </p:spTree>
    <p:extLst>
      <p:ext uri="{BB962C8B-B14F-4D97-AF65-F5344CB8AC3E}">
        <p14:creationId xmlns:p14="http://schemas.microsoft.com/office/powerpoint/2010/main" val="3938328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A5439D-FDB3-416C-4808-9DD986F950D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2FDEE38-8AA4-D74D-8796-7E23B7E5FF0A}"/>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B3B57875-8D95-F448-D10B-736EDEFB809D}"/>
              </a:ext>
            </a:extLst>
          </p:cNvPr>
          <p:cNvPicPr>
            <a:picLocks noChangeAspect="1"/>
          </p:cNvPicPr>
          <p:nvPr/>
        </p:nvPicPr>
        <p:blipFill>
          <a:blip r:embed="rId3"/>
          <a:stretch>
            <a:fillRect/>
          </a:stretch>
        </p:blipFill>
        <p:spPr>
          <a:xfrm>
            <a:off x="3352800" y="2552700"/>
            <a:ext cx="10515600" cy="7492365"/>
          </a:xfrm>
          <a:prstGeom prst="rect">
            <a:avLst/>
          </a:prstGeom>
        </p:spPr>
      </p:pic>
    </p:spTree>
    <p:extLst>
      <p:ext uri="{BB962C8B-B14F-4D97-AF65-F5344CB8AC3E}">
        <p14:creationId xmlns:p14="http://schemas.microsoft.com/office/powerpoint/2010/main" val="413253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476342" y="1951228"/>
            <a:ext cx="6338112" cy="6384545"/>
          </a:xfrm>
          <a:custGeom>
            <a:avLst/>
            <a:gdLst/>
            <a:ahLst/>
            <a:cxnLst/>
            <a:rect l="l" t="t" r="r" b="b"/>
            <a:pathLst>
              <a:path w="6338112" h="6384545">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15956" y="3181350"/>
            <a:ext cx="8489114" cy="2627642"/>
          </a:xfrm>
          <a:prstGeom prst="rect">
            <a:avLst/>
          </a:prstGeom>
        </p:spPr>
        <p:txBody>
          <a:bodyPr lIns="0" tIns="0" rIns="0" bIns="0" rtlCol="0" anchor="t">
            <a:spAutoFit/>
          </a:bodyPr>
          <a:lstStyle/>
          <a:p>
            <a:pPr algn="l">
              <a:lnSpc>
                <a:spcPts val="10200"/>
              </a:lnSpc>
            </a:pPr>
            <a:r>
              <a:rPr lang="en-US" sz="8800" b="1" dirty="0" err="1">
                <a:solidFill>
                  <a:srgbClr val="94DDDE"/>
                </a:solidFill>
                <a:latin typeface="+mj-lt"/>
                <a:ea typeface="Calibri" panose="020F0502020204030204" pitchFamily="34" charset="0"/>
                <a:cs typeface="Calibri" panose="020F0502020204030204" pitchFamily="34" charset="0"/>
                <a:sym typeface="Josefin Sans Bold"/>
              </a:rPr>
              <a:t>Thiết</a:t>
            </a:r>
            <a:r>
              <a:rPr lang="en-US" sz="8800" b="1"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 </a:t>
            </a:r>
            <a:r>
              <a:rPr lang="en-US" sz="8800" b="1" dirty="0" err="1">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kế</a:t>
            </a:r>
            <a:r>
              <a:rPr lang="en-US" sz="8800" b="1"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 </a:t>
            </a:r>
            <a:r>
              <a:rPr lang="en-US" sz="8800" b="1" dirty="0" err="1">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cơ</a:t>
            </a:r>
            <a:r>
              <a:rPr lang="en-US" sz="8800" b="1"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 </a:t>
            </a:r>
            <a:r>
              <a:rPr lang="en-US" sz="8800" b="1" dirty="0" err="1">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sở</a:t>
            </a:r>
            <a:r>
              <a:rPr lang="en-US" sz="8800" b="1"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 </a:t>
            </a:r>
            <a:r>
              <a:rPr lang="en-US" sz="8800" b="1" dirty="0" err="1">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dữ</a:t>
            </a:r>
            <a:r>
              <a:rPr lang="en-US" sz="8800" b="1" dirty="0">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 </a:t>
            </a:r>
            <a:r>
              <a:rPr lang="en-US" sz="8800" b="1" dirty="0" err="1">
                <a:solidFill>
                  <a:srgbClr val="94DDDE"/>
                </a:solidFill>
                <a:latin typeface="Calibri" panose="020F0502020204030204" pitchFamily="34" charset="0"/>
                <a:ea typeface="Calibri" panose="020F0502020204030204" pitchFamily="34" charset="0"/>
                <a:cs typeface="Calibri" panose="020F0502020204030204" pitchFamily="34" charset="0"/>
                <a:sym typeface="Josefin Sans Bold"/>
              </a:rPr>
              <a:t>liệu</a:t>
            </a:r>
            <a:endParaRPr lang="en-US" sz="8500" b="1" dirty="0">
              <a:solidFill>
                <a:srgbClr val="F7B4A7"/>
              </a:solidFill>
              <a:latin typeface="Calibri" panose="020F0502020204030204" pitchFamily="34" charset="0"/>
              <a:ea typeface="Calibri" panose="020F0502020204030204" pitchFamily="34" charset="0"/>
              <a:cs typeface="Calibri" panose="020F0502020204030204" pitchFamily="34" charset="0"/>
              <a:sym typeface="Josefin Sans Bo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C0C86C-A967-11BD-8A11-A6C0A802FA0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F4F9DD8-1E54-A3C9-5BD8-B944697DBBFF}"/>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DACE2235-3FEA-883C-A174-9C95D09BC3C8}"/>
              </a:ext>
            </a:extLst>
          </p:cNvPr>
          <p:cNvPicPr>
            <a:picLocks noChangeAspect="1"/>
          </p:cNvPicPr>
          <p:nvPr/>
        </p:nvPicPr>
        <p:blipFill>
          <a:blip r:embed="rId3"/>
          <a:stretch>
            <a:fillRect/>
          </a:stretch>
        </p:blipFill>
        <p:spPr>
          <a:xfrm>
            <a:off x="1752600" y="2476500"/>
            <a:ext cx="15569092" cy="7667778"/>
          </a:xfrm>
          <a:prstGeom prst="rect">
            <a:avLst/>
          </a:prstGeom>
        </p:spPr>
      </p:pic>
    </p:spTree>
    <p:extLst>
      <p:ext uri="{BB962C8B-B14F-4D97-AF65-F5344CB8AC3E}">
        <p14:creationId xmlns:p14="http://schemas.microsoft.com/office/powerpoint/2010/main" val="2324329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C51EAB-AA21-C7F2-9D0C-2FE8A59E958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F73AD45-30D9-E77F-6FF3-F0E5E82E4C25}"/>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526C52C9-9A50-5D0B-8878-2FF6998C2755}"/>
              </a:ext>
            </a:extLst>
          </p:cNvPr>
          <p:cNvPicPr>
            <a:picLocks noChangeAspect="1"/>
          </p:cNvPicPr>
          <p:nvPr/>
        </p:nvPicPr>
        <p:blipFill>
          <a:blip r:embed="rId3"/>
          <a:stretch>
            <a:fillRect/>
          </a:stretch>
        </p:blipFill>
        <p:spPr>
          <a:xfrm>
            <a:off x="1828800" y="2482914"/>
            <a:ext cx="15322402" cy="7622894"/>
          </a:xfrm>
          <a:prstGeom prst="rect">
            <a:avLst/>
          </a:prstGeom>
        </p:spPr>
      </p:pic>
    </p:spTree>
    <p:extLst>
      <p:ext uri="{BB962C8B-B14F-4D97-AF65-F5344CB8AC3E}">
        <p14:creationId xmlns:p14="http://schemas.microsoft.com/office/powerpoint/2010/main" val="3252546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E205ED-0EE1-EA45-3618-652F523AD3A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2F9CE89-48E1-9428-C8C3-48FB73A0956E}"/>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7757D8BC-C8DC-8F93-451C-25E8E6FBBE31}"/>
              </a:ext>
            </a:extLst>
          </p:cNvPr>
          <p:cNvPicPr>
            <a:picLocks noChangeAspect="1"/>
          </p:cNvPicPr>
          <p:nvPr/>
        </p:nvPicPr>
        <p:blipFill>
          <a:blip r:embed="rId3"/>
          <a:stretch>
            <a:fillRect/>
          </a:stretch>
        </p:blipFill>
        <p:spPr>
          <a:xfrm>
            <a:off x="2133600" y="2552700"/>
            <a:ext cx="13411196" cy="7543800"/>
          </a:xfrm>
          <a:prstGeom prst="rect">
            <a:avLst/>
          </a:prstGeom>
        </p:spPr>
      </p:pic>
    </p:spTree>
    <p:extLst>
      <p:ext uri="{BB962C8B-B14F-4D97-AF65-F5344CB8AC3E}">
        <p14:creationId xmlns:p14="http://schemas.microsoft.com/office/powerpoint/2010/main" val="1105630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D1FFF1-5DB0-3D6A-D64C-172B6D88F66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5B29463-9917-184E-DC76-D7D98BACC788}"/>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dirty="0">
                <a:solidFill>
                  <a:srgbClr val="FFFFFF"/>
                </a:solidFill>
              </a:rPr>
              <a:t> trigger</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86EA5CCD-3D02-FDFE-F9E7-4C8BA46D06BE}"/>
              </a:ext>
            </a:extLst>
          </p:cNvPr>
          <p:cNvPicPr>
            <a:picLocks noChangeAspect="1"/>
          </p:cNvPicPr>
          <p:nvPr/>
        </p:nvPicPr>
        <p:blipFill>
          <a:blip r:embed="rId3"/>
          <a:stretch>
            <a:fillRect/>
          </a:stretch>
        </p:blipFill>
        <p:spPr>
          <a:xfrm>
            <a:off x="2286000" y="2482914"/>
            <a:ext cx="13793339" cy="7689786"/>
          </a:xfrm>
          <a:prstGeom prst="rect">
            <a:avLst/>
          </a:prstGeom>
        </p:spPr>
      </p:pic>
    </p:spTree>
    <p:extLst>
      <p:ext uri="{BB962C8B-B14F-4D97-AF65-F5344CB8AC3E}">
        <p14:creationId xmlns:p14="http://schemas.microsoft.com/office/powerpoint/2010/main" val="2294795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EC7E7C-C93F-CE11-E564-378AAB557CD3}"/>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5DF1F0E-313C-CAEC-38C2-C27D9D12BEB5}"/>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6927713D-2C64-C81F-149E-26371179E674}"/>
              </a:ext>
            </a:extLst>
          </p:cNvPr>
          <p:cNvPicPr>
            <a:picLocks noChangeAspect="1"/>
          </p:cNvPicPr>
          <p:nvPr/>
        </p:nvPicPr>
        <p:blipFill>
          <a:blip r:embed="rId3"/>
          <a:stretch>
            <a:fillRect/>
          </a:stretch>
        </p:blipFill>
        <p:spPr>
          <a:xfrm>
            <a:off x="1683270" y="2482913"/>
            <a:ext cx="15403173" cy="7432029"/>
          </a:xfrm>
          <a:prstGeom prst="rect">
            <a:avLst/>
          </a:prstGeom>
        </p:spPr>
      </p:pic>
    </p:spTree>
    <p:extLst>
      <p:ext uri="{BB962C8B-B14F-4D97-AF65-F5344CB8AC3E}">
        <p14:creationId xmlns:p14="http://schemas.microsoft.com/office/powerpoint/2010/main" val="476732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8A532F-7817-8B44-0B54-3A04D4B7B3D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ED263D6-ECEA-4ECD-4CF0-3B3BB5ECAC28}"/>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517EB197-97C9-B2C4-7F1D-7861910C035A}"/>
              </a:ext>
            </a:extLst>
          </p:cNvPr>
          <p:cNvPicPr>
            <a:picLocks noChangeAspect="1"/>
          </p:cNvPicPr>
          <p:nvPr/>
        </p:nvPicPr>
        <p:blipFill>
          <a:blip r:embed="rId3"/>
          <a:stretch>
            <a:fillRect/>
          </a:stretch>
        </p:blipFill>
        <p:spPr>
          <a:xfrm>
            <a:off x="256410" y="2733522"/>
            <a:ext cx="17953546" cy="7181421"/>
          </a:xfrm>
          <a:prstGeom prst="rect">
            <a:avLst/>
          </a:prstGeom>
        </p:spPr>
      </p:pic>
    </p:spTree>
    <p:extLst>
      <p:ext uri="{BB962C8B-B14F-4D97-AF65-F5344CB8AC3E}">
        <p14:creationId xmlns:p14="http://schemas.microsoft.com/office/powerpoint/2010/main" val="3749455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D3A051-8331-3456-3BAD-EB0384FCC69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8009441-DDDB-B6B9-5089-7DD6BC3CC639}"/>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92524FB7-5FE2-91BD-7553-8392CD0A76E8}"/>
              </a:ext>
            </a:extLst>
          </p:cNvPr>
          <p:cNvPicPr>
            <a:picLocks noChangeAspect="1"/>
          </p:cNvPicPr>
          <p:nvPr/>
        </p:nvPicPr>
        <p:blipFill>
          <a:blip r:embed="rId3"/>
          <a:stretch>
            <a:fillRect/>
          </a:stretch>
        </p:blipFill>
        <p:spPr>
          <a:xfrm>
            <a:off x="648337" y="3442513"/>
            <a:ext cx="16991324" cy="5692091"/>
          </a:xfrm>
          <a:prstGeom prst="rect">
            <a:avLst/>
          </a:prstGeom>
        </p:spPr>
      </p:pic>
    </p:spTree>
    <p:extLst>
      <p:ext uri="{BB962C8B-B14F-4D97-AF65-F5344CB8AC3E}">
        <p14:creationId xmlns:p14="http://schemas.microsoft.com/office/powerpoint/2010/main" val="405462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7F9B55-E048-916F-5975-CFDCB5BE78C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FCD78529-5AEF-9EE5-2296-A878DD900098}"/>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FBE1603E-B4F5-1BC7-5031-2388F6BDEF9D}"/>
              </a:ext>
            </a:extLst>
          </p:cNvPr>
          <p:cNvPicPr>
            <a:picLocks noChangeAspect="1"/>
          </p:cNvPicPr>
          <p:nvPr/>
        </p:nvPicPr>
        <p:blipFill>
          <a:blip r:embed="rId3"/>
          <a:stretch>
            <a:fillRect/>
          </a:stretch>
        </p:blipFill>
        <p:spPr>
          <a:xfrm>
            <a:off x="304800" y="2482914"/>
            <a:ext cx="17907000" cy="7028499"/>
          </a:xfrm>
          <a:prstGeom prst="rect">
            <a:avLst/>
          </a:prstGeom>
        </p:spPr>
      </p:pic>
    </p:spTree>
    <p:extLst>
      <p:ext uri="{BB962C8B-B14F-4D97-AF65-F5344CB8AC3E}">
        <p14:creationId xmlns:p14="http://schemas.microsoft.com/office/powerpoint/2010/main" val="3875556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1B8A99-6873-C879-60AE-AFE56F74A5C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793078D-73D5-98DC-B69C-404CC7ECBEAA}"/>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7993E3FB-70AE-3EAF-C55F-6DD6ADF15803}"/>
              </a:ext>
            </a:extLst>
          </p:cNvPr>
          <p:cNvPicPr>
            <a:picLocks noChangeAspect="1"/>
          </p:cNvPicPr>
          <p:nvPr/>
        </p:nvPicPr>
        <p:blipFill>
          <a:blip r:embed="rId3"/>
          <a:stretch>
            <a:fillRect/>
          </a:stretch>
        </p:blipFill>
        <p:spPr>
          <a:xfrm>
            <a:off x="1676400" y="2482914"/>
            <a:ext cx="15303693" cy="7613586"/>
          </a:xfrm>
          <a:prstGeom prst="rect">
            <a:avLst/>
          </a:prstGeom>
        </p:spPr>
      </p:pic>
    </p:spTree>
    <p:extLst>
      <p:ext uri="{BB962C8B-B14F-4D97-AF65-F5344CB8AC3E}">
        <p14:creationId xmlns:p14="http://schemas.microsoft.com/office/powerpoint/2010/main" val="866909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9A9156-C292-3462-0D57-8B60C0EFDA7D}"/>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F902E368-A031-506A-0DED-A4DD2DA29603}"/>
              </a:ext>
            </a:extLst>
          </p:cNvPr>
          <p:cNvSpPr>
            <a:spLocks noGrp="1"/>
          </p:cNvSpPr>
          <p:nvPr>
            <p:ph type="ctrTitle"/>
          </p:nvPr>
        </p:nvSpPr>
        <p:spPr>
          <a:xfrm>
            <a:off x="403697" y="4150659"/>
            <a:ext cx="5006503" cy="4607859"/>
          </a:xfrm>
        </p:spPr>
        <p:txBody>
          <a:bodyPr vert="horz" lIns="91440" tIns="45720" rIns="91440" bIns="45720" rtlCol="0" anchor="t">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80D57F61-9BE0-E076-F729-C37D37EAB3D7}"/>
              </a:ext>
            </a:extLst>
          </p:cNvPr>
          <p:cNvPicPr>
            <a:picLocks noChangeAspect="1"/>
          </p:cNvPicPr>
          <p:nvPr/>
        </p:nvPicPr>
        <p:blipFill>
          <a:blip r:embed="rId3"/>
          <a:stretch>
            <a:fillRect/>
          </a:stretch>
        </p:blipFill>
        <p:spPr>
          <a:xfrm>
            <a:off x="6743709" y="163997"/>
            <a:ext cx="10908669" cy="10008703"/>
          </a:xfrm>
          <a:prstGeom prst="rect">
            <a:avLst/>
          </a:prstGeom>
        </p:spPr>
      </p:pic>
    </p:spTree>
    <p:extLst>
      <p:ext uri="{BB962C8B-B14F-4D97-AF65-F5344CB8AC3E}">
        <p14:creationId xmlns:p14="http://schemas.microsoft.com/office/powerpoint/2010/main" val="75405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DE5882-AE56-5BC1-161D-1366BDC0A0F7}"/>
              </a:ext>
            </a:extLst>
          </p:cNvPr>
          <p:cNvPicPr>
            <a:picLocks noChangeAspect="1"/>
          </p:cNvPicPr>
          <p:nvPr/>
        </p:nvPicPr>
        <p:blipFill>
          <a:blip r:embed="rId2"/>
          <a:stretch>
            <a:fillRect/>
          </a:stretch>
        </p:blipFill>
        <p:spPr>
          <a:xfrm>
            <a:off x="76200" y="723900"/>
            <a:ext cx="18125367" cy="9335192"/>
          </a:xfrm>
          <a:prstGeom prst="rect">
            <a:avLst/>
          </a:prstGeom>
        </p:spPr>
      </p:pic>
      <p:sp>
        <p:nvSpPr>
          <p:cNvPr id="2" name="Title 1">
            <a:extLst>
              <a:ext uri="{FF2B5EF4-FFF2-40B4-BE49-F238E27FC236}">
                <a16:creationId xmlns:a16="http://schemas.microsoft.com/office/drawing/2014/main" id="{97ECECAF-E5A4-8ECC-F9DF-B877408073E9}"/>
              </a:ext>
            </a:extLst>
          </p:cNvPr>
          <p:cNvSpPr>
            <a:spLocks noGrp="1"/>
          </p:cNvSpPr>
          <p:nvPr>
            <p:ph type="ctrTitle"/>
          </p:nvPr>
        </p:nvSpPr>
        <p:spPr>
          <a:xfrm>
            <a:off x="-1219200" y="342900"/>
            <a:ext cx="7772400" cy="1470025"/>
          </a:xfrm>
        </p:spPr>
        <p:txBody>
          <a:bodyPr>
            <a:normAutofit fontScale="90000"/>
          </a:bodyPr>
          <a:lstStyle/>
          <a:p>
            <a:r>
              <a:rPr lang="en-US" sz="9600" dirty="0">
                <a:latin typeface="Calibri" panose="020F0502020204030204" pitchFamily="34" charset="0"/>
              </a:rPr>
              <a:t>Diagram</a:t>
            </a:r>
            <a:endParaRPr lang="en-US" dirty="0">
              <a:latin typeface="Calibri" panose="020F0502020204030204" pitchFamily="34" charset="0"/>
            </a:endParaRPr>
          </a:p>
        </p:txBody>
      </p:sp>
    </p:spTree>
    <p:extLst>
      <p:ext uri="{BB962C8B-B14F-4D97-AF65-F5344CB8AC3E}">
        <p14:creationId xmlns:p14="http://schemas.microsoft.com/office/powerpoint/2010/main" val="658539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F2AC7D-0EB9-9EB5-FB5B-7CFBAF17A84B}"/>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990C80E-5538-C8E2-A899-540C61824920}"/>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4F1AA247-5D7E-54B2-CA87-E9D484E9BC11}"/>
              </a:ext>
            </a:extLst>
          </p:cNvPr>
          <p:cNvPicPr>
            <a:picLocks noChangeAspect="1"/>
          </p:cNvPicPr>
          <p:nvPr/>
        </p:nvPicPr>
        <p:blipFill>
          <a:blip r:embed="rId3"/>
          <a:stretch>
            <a:fillRect/>
          </a:stretch>
        </p:blipFill>
        <p:spPr>
          <a:xfrm>
            <a:off x="1049569" y="2770178"/>
            <a:ext cx="15532091" cy="7144765"/>
          </a:xfrm>
          <a:prstGeom prst="rect">
            <a:avLst/>
          </a:prstGeom>
        </p:spPr>
      </p:pic>
    </p:spTree>
    <p:extLst>
      <p:ext uri="{BB962C8B-B14F-4D97-AF65-F5344CB8AC3E}">
        <p14:creationId xmlns:p14="http://schemas.microsoft.com/office/powerpoint/2010/main" val="1529138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C87273-F86A-CDA1-0EB8-2B967A2B0D1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a:extLst>
              <a:ext uri="{FF2B5EF4-FFF2-40B4-BE49-F238E27FC236}">
                <a16:creationId xmlns:a16="http://schemas.microsoft.com/office/drawing/2014/main" id="{DCB7782A-D426-0893-49A8-7A037AF021FB}"/>
              </a:ext>
            </a:extLst>
          </p:cNvPr>
          <p:cNvPicPr>
            <a:picLocks noChangeAspect="1"/>
          </p:cNvPicPr>
          <p:nvPr/>
        </p:nvPicPr>
        <p:blipFill>
          <a:blip r:embed="rId3"/>
          <a:stretch>
            <a:fillRect/>
          </a:stretch>
        </p:blipFill>
        <p:spPr>
          <a:xfrm>
            <a:off x="6388784" y="1028699"/>
            <a:ext cx="11899215" cy="8507939"/>
          </a:xfrm>
          <a:prstGeom prst="rect">
            <a:avLst/>
          </a:prstGeom>
        </p:spPr>
      </p:pic>
      <p:sp>
        <p:nvSpPr>
          <p:cNvPr id="5" name="Title 7">
            <a:extLst>
              <a:ext uri="{FF2B5EF4-FFF2-40B4-BE49-F238E27FC236}">
                <a16:creationId xmlns:a16="http://schemas.microsoft.com/office/drawing/2014/main" id="{C1445126-9BCF-CE49-E4E1-8F9FD805B9FD}"/>
              </a:ext>
            </a:extLst>
          </p:cNvPr>
          <p:cNvSpPr>
            <a:spLocks noGrp="1"/>
          </p:cNvSpPr>
          <p:nvPr>
            <p:ph type="ctrTitle"/>
          </p:nvPr>
        </p:nvSpPr>
        <p:spPr>
          <a:xfrm>
            <a:off x="403697" y="4150659"/>
            <a:ext cx="5006503" cy="4607859"/>
          </a:xfrm>
        </p:spPr>
        <p:txBody>
          <a:bodyPr vert="horz" lIns="91440" tIns="45720" rIns="91440" bIns="45720" rtlCol="0" anchor="t">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spTree>
    <p:extLst>
      <p:ext uri="{BB962C8B-B14F-4D97-AF65-F5344CB8AC3E}">
        <p14:creationId xmlns:p14="http://schemas.microsoft.com/office/powerpoint/2010/main" val="2609421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4E034B-304A-C58D-F8FA-7B6DD723FADE}"/>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C205D48C-5AE9-982D-AC85-719D3648751E}"/>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C97C55FF-A5C8-3DA5-87E6-614266938710}"/>
              </a:ext>
            </a:extLst>
          </p:cNvPr>
          <p:cNvPicPr>
            <a:picLocks noChangeAspect="1"/>
          </p:cNvPicPr>
          <p:nvPr/>
        </p:nvPicPr>
        <p:blipFill>
          <a:blip r:embed="rId3"/>
          <a:stretch>
            <a:fillRect/>
          </a:stretch>
        </p:blipFill>
        <p:spPr>
          <a:xfrm>
            <a:off x="434792" y="3162300"/>
            <a:ext cx="17777008" cy="6044184"/>
          </a:xfrm>
          <a:prstGeom prst="rect">
            <a:avLst/>
          </a:prstGeom>
        </p:spPr>
      </p:pic>
    </p:spTree>
    <p:extLst>
      <p:ext uri="{BB962C8B-B14F-4D97-AF65-F5344CB8AC3E}">
        <p14:creationId xmlns:p14="http://schemas.microsoft.com/office/powerpoint/2010/main" val="16610480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6B654C-1793-79F3-9030-4E92C9A1C41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433E3D2-46C1-533A-B7C0-CCA1DA6DC3FB}"/>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B0CA19BD-1F2E-8858-A548-FB0EC4A638DD}"/>
              </a:ext>
            </a:extLst>
          </p:cNvPr>
          <p:cNvPicPr>
            <a:picLocks noChangeAspect="1"/>
          </p:cNvPicPr>
          <p:nvPr/>
        </p:nvPicPr>
        <p:blipFill>
          <a:blip r:embed="rId3"/>
          <a:stretch>
            <a:fillRect/>
          </a:stretch>
        </p:blipFill>
        <p:spPr>
          <a:xfrm>
            <a:off x="1676400" y="2552700"/>
            <a:ext cx="14950209" cy="7362978"/>
          </a:xfrm>
          <a:prstGeom prst="rect">
            <a:avLst/>
          </a:prstGeom>
        </p:spPr>
      </p:pic>
    </p:spTree>
    <p:extLst>
      <p:ext uri="{BB962C8B-B14F-4D97-AF65-F5344CB8AC3E}">
        <p14:creationId xmlns:p14="http://schemas.microsoft.com/office/powerpoint/2010/main" val="32793209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538093-E2ED-B6B6-B9EE-5318B46C701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a:extLst>
              <a:ext uri="{FF2B5EF4-FFF2-40B4-BE49-F238E27FC236}">
                <a16:creationId xmlns:a16="http://schemas.microsoft.com/office/drawing/2014/main" id="{09754E01-A2E7-C09F-EB06-154ACD553ABC}"/>
              </a:ext>
            </a:extLst>
          </p:cNvPr>
          <p:cNvPicPr>
            <a:picLocks noChangeAspect="1"/>
          </p:cNvPicPr>
          <p:nvPr/>
        </p:nvPicPr>
        <p:blipFill>
          <a:blip r:embed="rId3"/>
          <a:stretch>
            <a:fillRect/>
          </a:stretch>
        </p:blipFill>
        <p:spPr>
          <a:xfrm>
            <a:off x="6410632" y="622241"/>
            <a:ext cx="18659168" cy="8396626"/>
          </a:xfrm>
          <a:prstGeom prst="rect">
            <a:avLst/>
          </a:prstGeom>
        </p:spPr>
      </p:pic>
      <p:sp>
        <p:nvSpPr>
          <p:cNvPr id="4" name="Title 7">
            <a:extLst>
              <a:ext uri="{FF2B5EF4-FFF2-40B4-BE49-F238E27FC236}">
                <a16:creationId xmlns:a16="http://schemas.microsoft.com/office/drawing/2014/main" id="{F18A6A77-D54C-DA84-0FA5-86084254344B}"/>
              </a:ext>
            </a:extLst>
          </p:cNvPr>
          <p:cNvSpPr>
            <a:spLocks noGrp="1"/>
          </p:cNvSpPr>
          <p:nvPr>
            <p:ph type="ctrTitle"/>
          </p:nvPr>
        </p:nvSpPr>
        <p:spPr>
          <a:xfrm>
            <a:off x="403697" y="4150659"/>
            <a:ext cx="5006503" cy="4607859"/>
          </a:xfrm>
        </p:spPr>
        <p:txBody>
          <a:bodyPr vert="horz" lIns="91440" tIns="45720" rIns="91440" bIns="45720" rtlCol="0" anchor="t">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spTree>
    <p:extLst>
      <p:ext uri="{BB962C8B-B14F-4D97-AF65-F5344CB8AC3E}">
        <p14:creationId xmlns:p14="http://schemas.microsoft.com/office/powerpoint/2010/main" val="2529753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06B2FD-0697-527A-5125-A81C9B2B9A1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9617B17-D614-308F-5733-04AFB25709CE}"/>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88FDE666-9A5E-4610-AD45-6CB1267583C8}"/>
              </a:ext>
            </a:extLst>
          </p:cNvPr>
          <p:cNvPicPr>
            <a:picLocks noChangeAspect="1"/>
          </p:cNvPicPr>
          <p:nvPr/>
        </p:nvPicPr>
        <p:blipFill>
          <a:blip r:embed="rId3"/>
          <a:stretch>
            <a:fillRect/>
          </a:stretch>
        </p:blipFill>
        <p:spPr>
          <a:xfrm>
            <a:off x="588371" y="3162300"/>
            <a:ext cx="17623429" cy="6036022"/>
          </a:xfrm>
          <a:prstGeom prst="rect">
            <a:avLst/>
          </a:prstGeom>
        </p:spPr>
      </p:pic>
    </p:spTree>
    <p:extLst>
      <p:ext uri="{BB962C8B-B14F-4D97-AF65-F5344CB8AC3E}">
        <p14:creationId xmlns:p14="http://schemas.microsoft.com/office/powerpoint/2010/main" val="723697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F92F8F-1775-8EC9-6661-A0313E7564E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72D1F5E-8629-E381-564D-BA6BC2A0D87B}"/>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043E5E83-9B47-3ABA-CC2F-E5F6DF8144BD}"/>
              </a:ext>
            </a:extLst>
          </p:cNvPr>
          <p:cNvPicPr>
            <a:picLocks noChangeAspect="1"/>
          </p:cNvPicPr>
          <p:nvPr/>
        </p:nvPicPr>
        <p:blipFill>
          <a:blip r:embed="rId3"/>
          <a:stretch>
            <a:fillRect/>
          </a:stretch>
        </p:blipFill>
        <p:spPr>
          <a:xfrm>
            <a:off x="533403" y="2994593"/>
            <a:ext cx="17906997" cy="6267446"/>
          </a:xfrm>
          <a:prstGeom prst="rect">
            <a:avLst/>
          </a:prstGeom>
        </p:spPr>
      </p:pic>
    </p:spTree>
    <p:extLst>
      <p:ext uri="{BB962C8B-B14F-4D97-AF65-F5344CB8AC3E}">
        <p14:creationId xmlns:p14="http://schemas.microsoft.com/office/powerpoint/2010/main" val="1157459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068D00-7423-2DB8-AF72-E279C15B0EF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C35963B5-042B-5258-D708-F777B98E52BF}"/>
              </a:ext>
            </a:extLst>
          </p:cNvPr>
          <p:cNvSpPr>
            <a:spLocks noGrp="1"/>
          </p:cNvSpPr>
          <p:nvPr>
            <p:ph type="ctrTitle"/>
          </p:nvPr>
        </p:nvSpPr>
        <p:spPr>
          <a:xfrm>
            <a:off x="1049571" y="529740"/>
            <a:ext cx="10636950" cy="1347871"/>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1FC10E9F-E1B7-6464-24F2-55FC51BAE80C}"/>
              </a:ext>
            </a:extLst>
          </p:cNvPr>
          <p:cNvPicPr>
            <a:picLocks noChangeAspect="1"/>
          </p:cNvPicPr>
          <p:nvPr/>
        </p:nvPicPr>
        <p:blipFill>
          <a:blip r:embed="rId3"/>
          <a:stretch>
            <a:fillRect/>
          </a:stretch>
        </p:blipFill>
        <p:spPr>
          <a:xfrm>
            <a:off x="152400" y="2705100"/>
            <a:ext cx="9292684" cy="5715000"/>
          </a:xfrm>
          <a:prstGeom prst="rect">
            <a:avLst/>
          </a:prstGeom>
        </p:spPr>
      </p:pic>
      <p:pic>
        <p:nvPicPr>
          <p:cNvPr id="7" name="Picture 6">
            <a:extLst>
              <a:ext uri="{FF2B5EF4-FFF2-40B4-BE49-F238E27FC236}">
                <a16:creationId xmlns:a16="http://schemas.microsoft.com/office/drawing/2014/main" id="{FE11C4BB-FAFF-403F-0A0A-4355FCC443ED}"/>
              </a:ext>
            </a:extLst>
          </p:cNvPr>
          <p:cNvPicPr>
            <a:picLocks noChangeAspect="1"/>
          </p:cNvPicPr>
          <p:nvPr/>
        </p:nvPicPr>
        <p:blipFill>
          <a:blip r:embed="rId4"/>
          <a:stretch>
            <a:fillRect/>
          </a:stretch>
        </p:blipFill>
        <p:spPr>
          <a:xfrm>
            <a:off x="9383463" y="5143500"/>
            <a:ext cx="8896078" cy="4648200"/>
          </a:xfrm>
          <a:prstGeom prst="rect">
            <a:avLst/>
          </a:prstGeom>
        </p:spPr>
      </p:pic>
    </p:spTree>
    <p:extLst>
      <p:ext uri="{BB962C8B-B14F-4D97-AF65-F5344CB8AC3E}">
        <p14:creationId xmlns:p14="http://schemas.microsoft.com/office/powerpoint/2010/main" val="1372530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C96B73-4D4E-B4AD-B476-76E665A82B3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62715B7-C2B5-71B4-F79C-CCE50FAFF8AC}"/>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p</a:t>
            </a:r>
            <a:r>
              <a:rPr lang="en-US" sz="7200" b="1" kern="1200" dirty="0" err="1">
                <a:solidFill>
                  <a:srgbClr val="FFFFFF"/>
                </a:solidFill>
                <a:effectLst/>
                <a:latin typeface="+mj-lt"/>
                <a:ea typeface="+mj-ea"/>
                <a:cs typeface="+mj-cs"/>
              </a:rPr>
              <a:t>roceduce</a:t>
            </a:r>
            <a:endParaRPr lang="en-US" sz="7200" b="1"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EA391E74-F15A-C85E-BA69-DE330A0D95CB}"/>
              </a:ext>
            </a:extLst>
          </p:cNvPr>
          <p:cNvPicPr>
            <a:picLocks noChangeAspect="1"/>
          </p:cNvPicPr>
          <p:nvPr/>
        </p:nvPicPr>
        <p:blipFill>
          <a:blip r:embed="rId3"/>
          <a:stretch>
            <a:fillRect/>
          </a:stretch>
        </p:blipFill>
        <p:spPr>
          <a:xfrm>
            <a:off x="2362201" y="2552700"/>
            <a:ext cx="12877800" cy="7533515"/>
          </a:xfrm>
          <a:prstGeom prst="rect">
            <a:avLst/>
          </a:prstGeom>
        </p:spPr>
      </p:pic>
    </p:spTree>
    <p:extLst>
      <p:ext uri="{BB962C8B-B14F-4D97-AF65-F5344CB8AC3E}">
        <p14:creationId xmlns:p14="http://schemas.microsoft.com/office/powerpoint/2010/main" val="1305368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0E2796-10E7-453F-1506-FB01E8BDD09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D655A60-1670-FFF6-FD5B-DC50852DB910}"/>
              </a:ext>
            </a:extLst>
          </p:cNvPr>
          <p:cNvSpPr>
            <a:spLocks noGrp="1"/>
          </p:cNvSpPr>
          <p:nvPr>
            <p:ph type="ctrTitle"/>
          </p:nvPr>
        </p:nvSpPr>
        <p:spPr>
          <a:xfrm>
            <a:off x="1049571" y="529740"/>
            <a:ext cx="10636950" cy="1347871"/>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75E0005E-0AC3-9544-E5DD-2FA9A9533CF0}"/>
              </a:ext>
            </a:extLst>
          </p:cNvPr>
          <p:cNvPicPr>
            <a:picLocks noChangeAspect="1"/>
          </p:cNvPicPr>
          <p:nvPr/>
        </p:nvPicPr>
        <p:blipFill>
          <a:blip r:embed="rId3"/>
          <a:stretch>
            <a:fillRect/>
          </a:stretch>
        </p:blipFill>
        <p:spPr>
          <a:xfrm>
            <a:off x="441961" y="2712720"/>
            <a:ext cx="8305800" cy="7475222"/>
          </a:xfrm>
          <a:prstGeom prst="rect">
            <a:avLst/>
          </a:prstGeom>
        </p:spPr>
      </p:pic>
      <p:pic>
        <p:nvPicPr>
          <p:cNvPr id="6" name="Picture 5">
            <a:extLst>
              <a:ext uri="{FF2B5EF4-FFF2-40B4-BE49-F238E27FC236}">
                <a16:creationId xmlns:a16="http://schemas.microsoft.com/office/drawing/2014/main" id="{689F036D-02C3-65DD-AFAA-AACACBF9BA91}"/>
              </a:ext>
            </a:extLst>
          </p:cNvPr>
          <p:cNvPicPr>
            <a:picLocks noChangeAspect="1"/>
          </p:cNvPicPr>
          <p:nvPr/>
        </p:nvPicPr>
        <p:blipFill>
          <a:blip r:embed="rId4"/>
          <a:stretch>
            <a:fillRect/>
          </a:stretch>
        </p:blipFill>
        <p:spPr>
          <a:xfrm>
            <a:off x="9601200" y="2705100"/>
            <a:ext cx="7239000" cy="7443702"/>
          </a:xfrm>
          <a:prstGeom prst="rect">
            <a:avLst/>
          </a:prstGeom>
        </p:spPr>
      </p:pic>
    </p:spTree>
    <p:extLst>
      <p:ext uri="{BB962C8B-B14F-4D97-AF65-F5344CB8AC3E}">
        <p14:creationId xmlns:p14="http://schemas.microsoft.com/office/powerpoint/2010/main" val="3272081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FC0D224-9A09-BD7A-65BB-FBA5BFA8B021}"/>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Calibri" panose="020F0502020204030204" pitchFamily="34" charset="0"/>
              </a:rPr>
              <a:t>Bảng</a:t>
            </a:r>
            <a:r>
              <a:rPr lang="en-US" sz="7200" b="1" kern="1200" dirty="0">
                <a:solidFill>
                  <a:srgbClr val="FFFFFF"/>
                </a:solidFill>
                <a:latin typeface="Calibri" panose="020F0502020204030204" pitchFamily="34" charset="0"/>
              </a:rPr>
              <a:t> </a:t>
            </a:r>
            <a:r>
              <a:rPr lang="en-US" sz="7200" b="1" kern="1200" dirty="0" err="1">
                <a:solidFill>
                  <a:srgbClr val="FFFFFF"/>
                </a:solidFill>
                <a:latin typeface="Calibri" panose="020F0502020204030204" pitchFamily="34" charset="0"/>
              </a:rPr>
              <a:t>dữ</a:t>
            </a:r>
            <a:r>
              <a:rPr lang="en-US" sz="7200" b="1" kern="1200" dirty="0">
                <a:solidFill>
                  <a:srgbClr val="FFFFFF"/>
                </a:solidFill>
                <a:latin typeface="Calibri" panose="020F0502020204030204" pitchFamily="34" charset="0"/>
              </a:rPr>
              <a:t> </a:t>
            </a:r>
            <a:r>
              <a:rPr lang="en-US" sz="7200" b="1" kern="1200" dirty="0" err="1">
                <a:solidFill>
                  <a:srgbClr val="FFFFFF"/>
                </a:solidFill>
                <a:latin typeface="Calibri" panose="020F0502020204030204" pitchFamily="34" charset="0"/>
              </a:rPr>
              <a:t>liệu</a:t>
            </a:r>
            <a:r>
              <a:rPr lang="en-US" sz="7200" b="1" kern="1200" dirty="0">
                <a:solidFill>
                  <a:srgbClr val="FFFFFF"/>
                </a:solidFill>
                <a:latin typeface="Calibri" panose="020F0502020204030204" pitchFamily="34" charset="0"/>
              </a:rPr>
              <a:t> </a:t>
            </a:r>
            <a:r>
              <a:rPr lang="en-US" sz="7200" b="1" kern="1200" dirty="0" err="1">
                <a:solidFill>
                  <a:srgbClr val="FFFFFF"/>
                </a:solidFill>
                <a:latin typeface="Calibri" panose="020F0502020204030204" pitchFamily="34" charset="0"/>
              </a:rPr>
              <a:t>nhân</a:t>
            </a:r>
            <a:r>
              <a:rPr lang="en-US" sz="7200" b="1" kern="1200" dirty="0">
                <a:solidFill>
                  <a:srgbClr val="FFFFFF"/>
                </a:solidFill>
                <a:latin typeface="Calibri" panose="020F0502020204030204" pitchFamily="34" charset="0"/>
              </a:rPr>
              <a:t> </a:t>
            </a:r>
            <a:r>
              <a:rPr lang="en-US" sz="7200" b="1" kern="1200" dirty="0" err="1">
                <a:solidFill>
                  <a:srgbClr val="FFFFFF"/>
                </a:solidFill>
                <a:latin typeface="Calibri" panose="020F0502020204030204" pitchFamily="34" charset="0"/>
              </a:rPr>
              <a:t>viên</a:t>
            </a:r>
            <a:endParaRPr lang="en-US" sz="7200" b="1" kern="1200" dirty="0">
              <a:solidFill>
                <a:srgbClr val="FFFFFF"/>
              </a:solidFill>
              <a:latin typeface="Calibri" panose="020F0502020204030204" pitchFamily="34" charset="0"/>
            </a:endParaRPr>
          </a:p>
        </p:txBody>
      </p:sp>
      <p:pic>
        <p:nvPicPr>
          <p:cNvPr id="4" name="Picture 3">
            <a:extLst>
              <a:ext uri="{FF2B5EF4-FFF2-40B4-BE49-F238E27FC236}">
                <a16:creationId xmlns:a16="http://schemas.microsoft.com/office/drawing/2014/main" id="{4FB62B0A-BA57-8691-2C04-29E5F0113745}"/>
              </a:ext>
            </a:extLst>
          </p:cNvPr>
          <p:cNvPicPr>
            <a:picLocks noChangeAspect="1"/>
          </p:cNvPicPr>
          <p:nvPr/>
        </p:nvPicPr>
        <p:blipFill>
          <a:blip r:embed="rId3"/>
          <a:stretch>
            <a:fillRect/>
          </a:stretch>
        </p:blipFill>
        <p:spPr>
          <a:xfrm>
            <a:off x="2667000" y="2733522"/>
            <a:ext cx="12681222" cy="6770968"/>
          </a:xfrm>
          <a:prstGeom prst="rect">
            <a:avLst/>
          </a:prstGeom>
        </p:spPr>
      </p:pic>
    </p:spTree>
    <p:extLst>
      <p:ext uri="{BB962C8B-B14F-4D97-AF65-F5344CB8AC3E}">
        <p14:creationId xmlns:p14="http://schemas.microsoft.com/office/powerpoint/2010/main" val="904982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D3240F-1949-55E2-3906-4A0F1F7198CC}"/>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A4DCDED-C1B4-F12D-8E97-019105948EEC}"/>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4" name="Picture 3">
            <a:extLst>
              <a:ext uri="{FF2B5EF4-FFF2-40B4-BE49-F238E27FC236}">
                <a16:creationId xmlns:a16="http://schemas.microsoft.com/office/drawing/2014/main" id="{5D978E90-A2A6-1AC0-5184-6F3E40AFA063}"/>
              </a:ext>
            </a:extLst>
          </p:cNvPr>
          <p:cNvPicPr>
            <a:picLocks noChangeAspect="1"/>
          </p:cNvPicPr>
          <p:nvPr/>
        </p:nvPicPr>
        <p:blipFill>
          <a:blip r:embed="rId3"/>
          <a:stretch>
            <a:fillRect/>
          </a:stretch>
        </p:blipFill>
        <p:spPr>
          <a:xfrm>
            <a:off x="2743200" y="2552700"/>
            <a:ext cx="12224698" cy="7518188"/>
          </a:xfrm>
          <a:prstGeom prst="rect">
            <a:avLst/>
          </a:prstGeom>
        </p:spPr>
      </p:pic>
    </p:spTree>
    <p:extLst>
      <p:ext uri="{BB962C8B-B14F-4D97-AF65-F5344CB8AC3E}">
        <p14:creationId xmlns:p14="http://schemas.microsoft.com/office/powerpoint/2010/main" val="34582225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DB4BB6-CEA3-08D9-D482-12297FBD4F9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9E47C15-E66E-9652-2CC2-F306661714CC}"/>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4" name="Picture 3">
            <a:extLst>
              <a:ext uri="{FF2B5EF4-FFF2-40B4-BE49-F238E27FC236}">
                <a16:creationId xmlns:a16="http://schemas.microsoft.com/office/drawing/2014/main" id="{BB0E8E39-BA63-BEE8-89FA-DB75EA5571D7}"/>
              </a:ext>
            </a:extLst>
          </p:cNvPr>
          <p:cNvPicPr>
            <a:picLocks noChangeAspect="1"/>
          </p:cNvPicPr>
          <p:nvPr/>
        </p:nvPicPr>
        <p:blipFill>
          <a:blip r:embed="rId3"/>
          <a:stretch>
            <a:fillRect/>
          </a:stretch>
        </p:blipFill>
        <p:spPr>
          <a:xfrm>
            <a:off x="3555514" y="2494750"/>
            <a:ext cx="12850124" cy="7677950"/>
          </a:xfrm>
          <a:prstGeom prst="rect">
            <a:avLst/>
          </a:prstGeom>
        </p:spPr>
      </p:pic>
    </p:spTree>
    <p:extLst>
      <p:ext uri="{BB962C8B-B14F-4D97-AF65-F5344CB8AC3E}">
        <p14:creationId xmlns:p14="http://schemas.microsoft.com/office/powerpoint/2010/main" val="2147152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F31D7F-CF69-0BE3-AD8B-85F1C2618E15}"/>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D64AE03-57A1-CA35-F639-75638DB6A469}"/>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CEB6B327-5ACC-80CF-FE1A-3015CDC6C075}"/>
              </a:ext>
            </a:extLst>
          </p:cNvPr>
          <p:cNvPicPr>
            <a:picLocks noChangeAspect="1"/>
          </p:cNvPicPr>
          <p:nvPr/>
        </p:nvPicPr>
        <p:blipFill>
          <a:blip r:embed="rId3"/>
          <a:stretch>
            <a:fillRect/>
          </a:stretch>
        </p:blipFill>
        <p:spPr>
          <a:xfrm>
            <a:off x="648337" y="3123926"/>
            <a:ext cx="16991324" cy="6329266"/>
          </a:xfrm>
          <a:prstGeom prst="rect">
            <a:avLst/>
          </a:prstGeom>
        </p:spPr>
      </p:pic>
    </p:spTree>
    <p:extLst>
      <p:ext uri="{BB962C8B-B14F-4D97-AF65-F5344CB8AC3E}">
        <p14:creationId xmlns:p14="http://schemas.microsoft.com/office/powerpoint/2010/main" val="4133665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1DEC4F-85E0-FA95-7586-2D9C5B0CA29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8B70E56-2E61-63D2-9FAA-78DE57D016F9}"/>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7" name="Picture 6">
            <a:extLst>
              <a:ext uri="{FF2B5EF4-FFF2-40B4-BE49-F238E27FC236}">
                <a16:creationId xmlns:a16="http://schemas.microsoft.com/office/drawing/2014/main" id="{7D4D63C7-93A7-7569-4B2F-033CF302CD52}"/>
              </a:ext>
            </a:extLst>
          </p:cNvPr>
          <p:cNvPicPr>
            <a:picLocks noChangeAspect="1"/>
          </p:cNvPicPr>
          <p:nvPr/>
        </p:nvPicPr>
        <p:blipFill>
          <a:blip r:embed="rId3"/>
          <a:stretch>
            <a:fillRect/>
          </a:stretch>
        </p:blipFill>
        <p:spPr>
          <a:xfrm>
            <a:off x="2243822" y="3088350"/>
            <a:ext cx="15055414" cy="6398550"/>
          </a:xfrm>
          <a:prstGeom prst="rect">
            <a:avLst/>
          </a:prstGeom>
        </p:spPr>
      </p:pic>
    </p:spTree>
    <p:extLst>
      <p:ext uri="{BB962C8B-B14F-4D97-AF65-F5344CB8AC3E}">
        <p14:creationId xmlns:p14="http://schemas.microsoft.com/office/powerpoint/2010/main" val="36791986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1CB529-D5ED-BEC3-A7D0-1970B742B23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814D6D3-4B64-396E-83C5-1B886602055B}"/>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a:solidFill>
                  <a:srgbClr val="FFFFFF"/>
                </a:solidFill>
                <a:latin typeface="+mj-lt"/>
                <a:ea typeface="+mj-ea"/>
                <a:cs typeface="+mj-cs"/>
              </a:rPr>
              <a:t>Các câu lệnh function</a:t>
            </a:r>
            <a:endParaRPr lang="en-US" sz="72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E5DED3F1-E806-99E8-14E6-11D85EA60E0C}"/>
              </a:ext>
            </a:extLst>
          </p:cNvPr>
          <p:cNvPicPr>
            <a:picLocks noChangeAspect="1"/>
          </p:cNvPicPr>
          <p:nvPr/>
        </p:nvPicPr>
        <p:blipFill>
          <a:blip r:embed="rId3"/>
          <a:stretch>
            <a:fillRect/>
          </a:stretch>
        </p:blipFill>
        <p:spPr>
          <a:xfrm>
            <a:off x="2514600" y="2476500"/>
            <a:ext cx="12095240" cy="7620000"/>
          </a:xfrm>
          <a:prstGeom prst="rect">
            <a:avLst/>
          </a:prstGeom>
        </p:spPr>
      </p:pic>
    </p:spTree>
    <p:extLst>
      <p:ext uri="{BB962C8B-B14F-4D97-AF65-F5344CB8AC3E}">
        <p14:creationId xmlns:p14="http://schemas.microsoft.com/office/powerpoint/2010/main" val="22660166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8AAE36-8F4D-7D01-B883-2B65A7B1C60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9FFD603-3BD3-4AD8-6AD6-80DA737AA022}"/>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4" name="Picture 3">
            <a:extLst>
              <a:ext uri="{FF2B5EF4-FFF2-40B4-BE49-F238E27FC236}">
                <a16:creationId xmlns:a16="http://schemas.microsoft.com/office/drawing/2014/main" id="{865D336C-BDFE-5512-D222-BC5CA1CCE129}"/>
              </a:ext>
            </a:extLst>
          </p:cNvPr>
          <p:cNvPicPr>
            <a:picLocks noChangeAspect="1"/>
          </p:cNvPicPr>
          <p:nvPr/>
        </p:nvPicPr>
        <p:blipFill>
          <a:blip r:embed="rId3"/>
          <a:stretch>
            <a:fillRect/>
          </a:stretch>
        </p:blipFill>
        <p:spPr>
          <a:xfrm>
            <a:off x="2895600" y="2476500"/>
            <a:ext cx="10820400" cy="7520180"/>
          </a:xfrm>
          <a:prstGeom prst="rect">
            <a:avLst/>
          </a:prstGeom>
        </p:spPr>
      </p:pic>
    </p:spTree>
    <p:extLst>
      <p:ext uri="{BB962C8B-B14F-4D97-AF65-F5344CB8AC3E}">
        <p14:creationId xmlns:p14="http://schemas.microsoft.com/office/powerpoint/2010/main" val="42265939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B32412-9FF3-D76D-69EC-FC99B8099CE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721BB22-6EA4-14AB-46A1-9CD97D8459FC}"/>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4" name="Picture 3">
            <a:extLst>
              <a:ext uri="{FF2B5EF4-FFF2-40B4-BE49-F238E27FC236}">
                <a16:creationId xmlns:a16="http://schemas.microsoft.com/office/drawing/2014/main" id="{70E898E2-E055-9C79-F187-F0CDE7DA1A16}"/>
              </a:ext>
            </a:extLst>
          </p:cNvPr>
          <p:cNvPicPr>
            <a:picLocks noChangeAspect="1"/>
          </p:cNvPicPr>
          <p:nvPr/>
        </p:nvPicPr>
        <p:blipFill>
          <a:blip r:embed="rId3"/>
          <a:stretch>
            <a:fillRect/>
          </a:stretch>
        </p:blipFill>
        <p:spPr>
          <a:xfrm>
            <a:off x="1845377" y="2799335"/>
            <a:ext cx="15616970" cy="7144765"/>
          </a:xfrm>
          <a:prstGeom prst="rect">
            <a:avLst/>
          </a:prstGeom>
        </p:spPr>
      </p:pic>
    </p:spTree>
    <p:extLst>
      <p:ext uri="{BB962C8B-B14F-4D97-AF65-F5344CB8AC3E}">
        <p14:creationId xmlns:p14="http://schemas.microsoft.com/office/powerpoint/2010/main" val="25381697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C31141-8289-2320-FBE2-E92F16DFC66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AC16B62-2EAD-81BB-CADA-0E724AEBA50D}"/>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7" name="Picture 6">
            <a:extLst>
              <a:ext uri="{FF2B5EF4-FFF2-40B4-BE49-F238E27FC236}">
                <a16:creationId xmlns:a16="http://schemas.microsoft.com/office/drawing/2014/main" id="{3460A32E-312B-940C-8791-589936864AC7}"/>
              </a:ext>
            </a:extLst>
          </p:cNvPr>
          <p:cNvPicPr>
            <a:picLocks noChangeAspect="1"/>
          </p:cNvPicPr>
          <p:nvPr/>
        </p:nvPicPr>
        <p:blipFill>
          <a:blip r:embed="rId3"/>
          <a:stretch>
            <a:fillRect/>
          </a:stretch>
        </p:blipFill>
        <p:spPr>
          <a:xfrm>
            <a:off x="648337" y="3548708"/>
            <a:ext cx="16991324" cy="5479701"/>
          </a:xfrm>
          <a:prstGeom prst="rect">
            <a:avLst/>
          </a:prstGeom>
        </p:spPr>
      </p:pic>
    </p:spTree>
    <p:extLst>
      <p:ext uri="{BB962C8B-B14F-4D97-AF65-F5344CB8AC3E}">
        <p14:creationId xmlns:p14="http://schemas.microsoft.com/office/powerpoint/2010/main" val="1206734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5D4C95-917B-E73E-8503-0FE2C4EED177}"/>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F5D7A39F-04AD-B3CB-EAA4-4001B2D3C301}"/>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10" name="Picture 9">
            <a:extLst>
              <a:ext uri="{FF2B5EF4-FFF2-40B4-BE49-F238E27FC236}">
                <a16:creationId xmlns:a16="http://schemas.microsoft.com/office/drawing/2014/main" id="{C7C9F286-E51C-C08B-91AE-3AF1A6E522D5}"/>
              </a:ext>
            </a:extLst>
          </p:cNvPr>
          <p:cNvPicPr>
            <a:picLocks noChangeAspect="1"/>
          </p:cNvPicPr>
          <p:nvPr/>
        </p:nvPicPr>
        <p:blipFill>
          <a:blip r:embed="rId3"/>
          <a:stretch>
            <a:fillRect/>
          </a:stretch>
        </p:blipFill>
        <p:spPr>
          <a:xfrm>
            <a:off x="1371600" y="3162300"/>
            <a:ext cx="14820263" cy="5228924"/>
          </a:xfrm>
          <a:prstGeom prst="rect">
            <a:avLst/>
          </a:prstGeom>
        </p:spPr>
      </p:pic>
    </p:spTree>
    <p:extLst>
      <p:ext uri="{BB962C8B-B14F-4D97-AF65-F5344CB8AC3E}">
        <p14:creationId xmlns:p14="http://schemas.microsoft.com/office/powerpoint/2010/main" val="2327181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426BC0-68F5-9584-7F8A-DDC8BAB636B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F40EE230-B6A6-1DB0-099A-0EBB3ACA72CF}"/>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4" name="Picture 3">
            <a:extLst>
              <a:ext uri="{FF2B5EF4-FFF2-40B4-BE49-F238E27FC236}">
                <a16:creationId xmlns:a16="http://schemas.microsoft.com/office/drawing/2014/main" id="{DD2A1B66-4878-C6B9-BDF0-7AE351E998B6}"/>
              </a:ext>
            </a:extLst>
          </p:cNvPr>
          <p:cNvPicPr>
            <a:picLocks noChangeAspect="1"/>
          </p:cNvPicPr>
          <p:nvPr/>
        </p:nvPicPr>
        <p:blipFill>
          <a:blip r:embed="rId3"/>
          <a:stretch>
            <a:fillRect/>
          </a:stretch>
        </p:blipFill>
        <p:spPr>
          <a:xfrm>
            <a:off x="648337" y="3102686"/>
            <a:ext cx="16991324" cy="6371746"/>
          </a:xfrm>
          <a:prstGeom prst="rect">
            <a:avLst/>
          </a:prstGeom>
        </p:spPr>
      </p:pic>
    </p:spTree>
    <p:extLst>
      <p:ext uri="{BB962C8B-B14F-4D97-AF65-F5344CB8AC3E}">
        <p14:creationId xmlns:p14="http://schemas.microsoft.com/office/powerpoint/2010/main" val="1162731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1492B8-E550-0483-C48A-53E8E8CCB4D5}"/>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795826A-9DC9-D712-CF77-A1D4CB5B68F2}"/>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rPr>
              <a:t>Bảng</a:t>
            </a:r>
            <a:r>
              <a:rPr lang="en-US" sz="7200" b="1" kern="1200" dirty="0">
                <a:solidFill>
                  <a:srgbClr val="FFFFFF"/>
                </a:solidFill>
              </a:rPr>
              <a:t> </a:t>
            </a:r>
            <a:r>
              <a:rPr lang="en-US" sz="7200" b="1" kern="1200" dirty="0" err="1">
                <a:solidFill>
                  <a:srgbClr val="FFFFFF"/>
                </a:solidFill>
              </a:rPr>
              <a:t>dữ</a:t>
            </a:r>
            <a:r>
              <a:rPr lang="en-US" sz="7200" b="1" kern="1200" dirty="0">
                <a:solidFill>
                  <a:srgbClr val="FFFFFF"/>
                </a:solidFill>
              </a:rPr>
              <a:t> </a:t>
            </a:r>
            <a:r>
              <a:rPr lang="en-US" sz="7200" b="1" kern="1200" dirty="0" err="1">
                <a:solidFill>
                  <a:srgbClr val="FFFFFF"/>
                </a:solidFill>
              </a:rPr>
              <a:t>liệu</a:t>
            </a:r>
            <a:r>
              <a:rPr lang="en-US" sz="7200" b="1" kern="1200" dirty="0">
                <a:solidFill>
                  <a:srgbClr val="FFFFFF"/>
                </a:solidFill>
              </a:rPr>
              <a:t> </a:t>
            </a:r>
            <a:r>
              <a:rPr lang="en-US" sz="7200" b="1" kern="1200" dirty="0" err="1">
                <a:solidFill>
                  <a:srgbClr val="FFFFFF"/>
                </a:solidFill>
              </a:rPr>
              <a:t>chức</a:t>
            </a:r>
            <a:r>
              <a:rPr lang="en-US" sz="7200" b="1" kern="1200" dirty="0">
                <a:solidFill>
                  <a:srgbClr val="FFFFFF"/>
                </a:solidFill>
              </a:rPr>
              <a:t> </a:t>
            </a:r>
            <a:r>
              <a:rPr lang="en-US" sz="7200" b="1" kern="1200" dirty="0" err="1">
                <a:solidFill>
                  <a:srgbClr val="FFFFFF"/>
                </a:solidFill>
              </a:rPr>
              <a:t>vụ</a:t>
            </a:r>
            <a:endParaRPr lang="en-US" sz="7200" b="1" kern="1200" dirty="0">
              <a:solidFill>
                <a:srgbClr val="FFFFFF"/>
              </a:solidFill>
            </a:endParaRPr>
          </a:p>
        </p:txBody>
      </p:sp>
      <p:pic>
        <p:nvPicPr>
          <p:cNvPr id="4" name="Picture 3">
            <a:extLst>
              <a:ext uri="{FF2B5EF4-FFF2-40B4-BE49-F238E27FC236}">
                <a16:creationId xmlns:a16="http://schemas.microsoft.com/office/drawing/2014/main" id="{B26C56E2-4228-6EAF-1629-182ED6CB265F}"/>
              </a:ext>
            </a:extLst>
          </p:cNvPr>
          <p:cNvPicPr>
            <a:picLocks noChangeAspect="1"/>
          </p:cNvPicPr>
          <p:nvPr/>
        </p:nvPicPr>
        <p:blipFill>
          <a:blip r:embed="rId3"/>
          <a:stretch>
            <a:fillRect/>
          </a:stretch>
        </p:blipFill>
        <p:spPr>
          <a:xfrm>
            <a:off x="1101531" y="3619500"/>
            <a:ext cx="16084937" cy="3402219"/>
          </a:xfrm>
          <a:prstGeom prst="rect">
            <a:avLst/>
          </a:prstGeom>
        </p:spPr>
      </p:pic>
    </p:spTree>
    <p:extLst>
      <p:ext uri="{BB962C8B-B14F-4D97-AF65-F5344CB8AC3E}">
        <p14:creationId xmlns:p14="http://schemas.microsoft.com/office/powerpoint/2010/main" val="1917272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EC5938-C5A4-EBF7-4384-4D980C16B56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DAF40F-724A-05AD-E0F6-8C2BA3652099}"/>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7" name="Picture 6">
            <a:extLst>
              <a:ext uri="{FF2B5EF4-FFF2-40B4-BE49-F238E27FC236}">
                <a16:creationId xmlns:a16="http://schemas.microsoft.com/office/drawing/2014/main" id="{2D5A3A27-4D93-BAEE-78F8-B5E8B9863740}"/>
              </a:ext>
            </a:extLst>
          </p:cNvPr>
          <p:cNvPicPr>
            <a:picLocks noChangeAspect="1"/>
          </p:cNvPicPr>
          <p:nvPr/>
        </p:nvPicPr>
        <p:blipFill>
          <a:blip r:embed="rId3"/>
          <a:stretch>
            <a:fillRect/>
          </a:stretch>
        </p:blipFill>
        <p:spPr>
          <a:xfrm>
            <a:off x="648337" y="3162300"/>
            <a:ext cx="16991324" cy="5734571"/>
          </a:xfrm>
          <a:prstGeom prst="rect">
            <a:avLst/>
          </a:prstGeom>
        </p:spPr>
      </p:pic>
    </p:spTree>
    <p:extLst>
      <p:ext uri="{BB962C8B-B14F-4D97-AF65-F5344CB8AC3E}">
        <p14:creationId xmlns:p14="http://schemas.microsoft.com/office/powerpoint/2010/main" val="7975242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249B0F-F1C0-722F-4B7C-C24B275ED4D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A1EDD56-0543-2A6D-DBED-188AE2C08FC4}"/>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4" name="Picture 3">
            <a:extLst>
              <a:ext uri="{FF2B5EF4-FFF2-40B4-BE49-F238E27FC236}">
                <a16:creationId xmlns:a16="http://schemas.microsoft.com/office/drawing/2014/main" id="{69B64284-B0DE-CD6D-505B-FB22124E52B1}"/>
              </a:ext>
            </a:extLst>
          </p:cNvPr>
          <p:cNvPicPr>
            <a:picLocks noChangeAspect="1"/>
          </p:cNvPicPr>
          <p:nvPr/>
        </p:nvPicPr>
        <p:blipFill>
          <a:blip r:embed="rId3"/>
          <a:stretch>
            <a:fillRect/>
          </a:stretch>
        </p:blipFill>
        <p:spPr>
          <a:xfrm>
            <a:off x="2895599" y="2476500"/>
            <a:ext cx="12915251" cy="7620000"/>
          </a:xfrm>
          <a:prstGeom prst="rect">
            <a:avLst/>
          </a:prstGeom>
        </p:spPr>
      </p:pic>
    </p:spTree>
    <p:extLst>
      <p:ext uri="{BB962C8B-B14F-4D97-AF65-F5344CB8AC3E}">
        <p14:creationId xmlns:p14="http://schemas.microsoft.com/office/powerpoint/2010/main" val="3353398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1256F3-9EC7-0C65-6217-0170AA4C825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95266E5-1BCE-0AD6-8632-53AC194EC96B}"/>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DC5FA199-A6B0-38ED-867E-953C442933DA}"/>
              </a:ext>
            </a:extLst>
          </p:cNvPr>
          <p:cNvPicPr>
            <a:picLocks noChangeAspect="1"/>
          </p:cNvPicPr>
          <p:nvPr/>
        </p:nvPicPr>
        <p:blipFill>
          <a:blip r:embed="rId3"/>
          <a:stretch>
            <a:fillRect/>
          </a:stretch>
        </p:blipFill>
        <p:spPr>
          <a:xfrm>
            <a:off x="2895600" y="2482914"/>
            <a:ext cx="12978537" cy="7689786"/>
          </a:xfrm>
          <a:prstGeom prst="rect">
            <a:avLst/>
          </a:prstGeom>
        </p:spPr>
      </p:pic>
    </p:spTree>
    <p:extLst>
      <p:ext uri="{BB962C8B-B14F-4D97-AF65-F5344CB8AC3E}">
        <p14:creationId xmlns:p14="http://schemas.microsoft.com/office/powerpoint/2010/main" val="11561318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BAD76A-ADF1-3798-DA3C-D17C6FB52E1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B4AD5B4-59CC-8EDA-52D2-20FC6722DB09}"/>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6" name="Picture 5">
            <a:extLst>
              <a:ext uri="{FF2B5EF4-FFF2-40B4-BE49-F238E27FC236}">
                <a16:creationId xmlns:a16="http://schemas.microsoft.com/office/drawing/2014/main" id="{F7797199-9A09-7636-1066-3C3CBA07B77A}"/>
              </a:ext>
            </a:extLst>
          </p:cNvPr>
          <p:cNvPicPr>
            <a:picLocks noChangeAspect="1"/>
          </p:cNvPicPr>
          <p:nvPr/>
        </p:nvPicPr>
        <p:blipFill>
          <a:blip r:embed="rId3"/>
          <a:stretch>
            <a:fillRect/>
          </a:stretch>
        </p:blipFill>
        <p:spPr>
          <a:xfrm>
            <a:off x="648336" y="2733522"/>
            <a:ext cx="17553079" cy="6889585"/>
          </a:xfrm>
          <a:prstGeom prst="rect">
            <a:avLst/>
          </a:prstGeom>
        </p:spPr>
      </p:pic>
    </p:spTree>
    <p:extLst>
      <p:ext uri="{BB962C8B-B14F-4D97-AF65-F5344CB8AC3E}">
        <p14:creationId xmlns:p14="http://schemas.microsoft.com/office/powerpoint/2010/main" val="22941102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CC9C2F-E903-C8E6-FE25-D50A309B40F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154FC2A-86EB-789C-714E-3778483475F7}"/>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FACFAD2F-2663-BD47-060E-2FF82FB9906C}"/>
              </a:ext>
            </a:extLst>
          </p:cNvPr>
          <p:cNvPicPr>
            <a:picLocks noChangeAspect="1"/>
          </p:cNvPicPr>
          <p:nvPr/>
        </p:nvPicPr>
        <p:blipFill>
          <a:blip r:embed="rId3"/>
          <a:stretch>
            <a:fillRect/>
          </a:stretch>
        </p:blipFill>
        <p:spPr>
          <a:xfrm>
            <a:off x="648337" y="3848100"/>
            <a:ext cx="16991324" cy="4672616"/>
          </a:xfrm>
          <a:prstGeom prst="rect">
            <a:avLst/>
          </a:prstGeom>
        </p:spPr>
      </p:pic>
    </p:spTree>
    <p:extLst>
      <p:ext uri="{BB962C8B-B14F-4D97-AF65-F5344CB8AC3E}">
        <p14:creationId xmlns:p14="http://schemas.microsoft.com/office/powerpoint/2010/main" val="319880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A739B9-C68A-B84B-9180-330CC00A73A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A8482CB-AD49-F878-4611-4C2B8BF59611}"/>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9" name="Picture 8">
            <a:extLst>
              <a:ext uri="{FF2B5EF4-FFF2-40B4-BE49-F238E27FC236}">
                <a16:creationId xmlns:a16="http://schemas.microsoft.com/office/drawing/2014/main" id="{CE994B0F-E5FE-DEED-C779-54A0F7013211}"/>
              </a:ext>
            </a:extLst>
          </p:cNvPr>
          <p:cNvPicPr>
            <a:picLocks noChangeAspect="1"/>
          </p:cNvPicPr>
          <p:nvPr/>
        </p:nvPicPr>
        <p:blipFill>
          <a:blip r:embed="rId3"/>
          <a:stretch>
            <a:fillRect/>
          </a:stretch>
        </p:blipFill>
        <p:spPr>
          <a:xfrm>
            <a:off x="648337" y="3994731"/>
            <a:ext cx="16991324" cy="4587655"/>
          </a:xfrm>
          <a:prstGeom prst="rect">
            <a:avLst/>
          </a:prstGeom>
        </p:spPr>
      </p:pic>
    </p:spTree>
    <p:extLst>
      <p:ext uri="{BB962C8B-B14F-4D97-AF65-F5344CB8AC3E}">
        <p14:creationId xmlns:p14="http://schemas.microsoft.com/office/powerpoint/2010/main" val="1787968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3A77D6-48A6-FBCB-C0DF-28B7E077BE0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A943B38-1DA1-3BF6-AAB1-4FE46ABB58B9}"/>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6" name="Picture 5">
            <a:extLst>
              <a:ext uri="{FF2B5EF4-FFF2-40B4-BE49-F238E27FC236}">
                <a16:creationId xmlns:a16="http://schemas.microsoft.com/office/drawing/2014/main" id="{BF27297C-5C89-5218-9477-EEF729E27168}"/>
              </a:ext>
            </a:extLst>
          </p:cNvPr>
          <p:cNvPicPr>
            <a:picLocks noChangeAspect="1"/>
          </p:cNvPicPr>
          <p:nvPr/>
        </p:nvPicPr>
        <p:blipFill>
          <a:blip r:embed="rId3"/>
          <a:stretch>
            <a:fillRect/>
          </a:stretch>
        </p:blipFill>
        <p:spPr>
          <a:xfrm>
            <a:off x="380999" y="2733522"/>
            <a:ext cx="17999385" cy="6524778"/>
          </a:xfrm>
          <a:prstGeom prst="rect">
            <a:avLst/>
          </a:prstGeom>
        </p:spPr>
      </p:pic>
    </p:spTree>
    <p:extLst>
      <p:ext uri="{BB962C8B-B14F-4D97-AF65-F5344CB8AC3E}">
        <p14:creationId xmlns:p14="http://schemas.microsoft.com/office/powerpoint/2010/main" val="28112715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48B0D2-2144-A050-ADC9-F2885A451F9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FFC8376-ED14-95E1-F310-A3086031477B}"/>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3" name="Picture 2">
            <a:extLst>
              <a:ext uri="{FF2B5EF4-FFF2-40B4-BE49-F238E27FC236}">
                <a16:creationId xmlns:a16="http://schemas.microsoft.com/office/drawing/2014/main" id="{257BE26C-C580-F0A4-0767-E0886610EDDB}"/>
              </a:ext>
            </a:extLst>
          </p:cNvPr>
          <p:cNvPicPr>
            <a:picLocks noChangeAspect="1"/>
          </p:cNvPicPr>
          <p:nvPr/>
        </p:nvPicPr>
        <p:blipFill>
          <a:blip r:embed="rId3"/>
          <a:stretch>
            <a:fillRect/>
          </a:stretch>
        </p:blipFill>
        <p:spPr>
          <a:xfrm>
            <a:off x="690529" y="2949439"/>
            <a:ext cx="16906940" cy="6678240"/>
          </a:xfrm>
          <a:prstGeom prst="rect">
            <a:avLst/>
          </a:prstGeom>
        </p:spPr>
      </p:pic>
    </p:spTree>
    <p:extLst>
      <p:ext uri="{BB962C8B-B14F-4D97-AF65-F5344CB8AC3E}">
        <p14:creationId xmlns:p14="http://schemas.microsoft.com/office/powerpoint/2010/main" val="3881815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822B73-EF46-3A7E-1FC8-21DBB40ED48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0AC6646-2F0B-C78A-CFA2-3729DCA7DC24}"/>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5" name="Picture 4">
            <a:extLst>
              <a:ext uri="{FF2B5EF4-FFF2-40B4-BE49-F238E27FC236}">
                <a16:creationId xmlns:a16="http://schemas.microsoft.com/office/drawing/2014/main" id="{FDEB1C1D-6FA7-E807-5EF1-685FDCB61471}"/>
              </a:ext>
            </a:extLst>
          </p:cNvPr>
          <p:cNvPicPr>
            <a:picLocks noChangeAspect="1"/>
          </p:cNvPicPr>
          <p:nvPr/>
        </p:nvPicPr>
        <p:blipFill>
          <a:blip r:embed="rId3"/>
          <a:stretch>
            <a:fillRect/>
          </a:stretch>
        </p:blipFill>
        <p:spPr>
          <a:xfrm>
            <a:off x="648337" y="3739861"/>
            <a:ext cx="16991324" cy="5097396"/>
          </a:xfrm>
          <a:prstGeom prst="rect">
            <a:avLst/>
          </a:prstGeom>
        </p:spPr>
      </p:pic>
    </p:spTree>
    <p:extLst>
      <p:ext uri="{BB962C8B-B14F-4D97-AF65-F5344CB8AC3E}">
        <p14:creationId xmlns:p14="http://schemas.microsoft.com/office/powerpoint/2010/main" val="24968448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69BB43-3D58-243A-78A2-C99AD354D4D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D871871-ACDB-2BDB-CE6E-B0AC668EB019}"/>
              </a:ext>
            </a:extLst>
          </p:cNvPr>
          <p:cNvSpPr>
            <a:spLocks noGrp="1"/>
          </p:cNvSpPr>
          <p:nvPr>
            <p:ph type="ctrTitle"/>
          </p:nvPr>
        </p:nvSpPr>
        <p:spPr>
          <a:xfrm>
            <a:off x="1049569" y="372057"/>
            <a:ext cx="10595582" cy="1738800"/>
          </a:xfrm>
        </p:spPr>
        <p:txBody>
          <a:bodyPr vert="horz" lIns="91440" tIns="45720" rIns="91440" bIns="45720" rtlCol="0" anchor="ctr">
            <a:normAutofit/>
          </a:bodyPr>
          <a:lstStyle/>
          <a:p>
            <a:pPr algn="l"/>
            <a:r>
              <a:rPr lang="en-US" sz="7200" b="1" kern="1200" dirty="0" err="1">
                <a:solidFill>
                  <a:srgbClr val="FFFFFF"/>
                </a:solidFill>
                <a:latin typeface="+mj-lt"/>
                <a:ea typeface="+mj-ea"/>
                <a:cs typeface="+mj-cs"/>
              </a:rPr>
              <a:t>Các</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câu</a:t>
            </a:r>
            <a:r>
              <a:rPr lang="en-US" sz="7200" b="1" kern="1200" dirty="0">
                <a:solidFill>
                  <a:srgbClr val="FFFFFF"/>
                </a:solidFill>
                <a:latin typeface="+mj-lt"/>
                <a:ea typeface="+mj-ea"/>
                <a:cs typeface="+mj-cs"/>
              </a:rPr>
              <a:t> </a:t>
            </a:r>
            <a:r>
              <a:rPr lang="en-US" sz="7200" b="1" kern="1200" dirty="0" err="1">
                <a:solidFill>
                  <a:srgbClr val="FFFFFF"/>
                </a:solidFill>
                <a:latin typeface="+mj-lt"/>
                <a:ea typeface="+mj-ea"/>
                <a:cs typeface="+mj-cs"/>
              </a:rPr>
              <a:t>lệnh</a:t>
            </a:r>
            <a:r>
              <a:rPr lang="en-US" sz="7200" b="1" kern="1200" dirty="0">
                <a:solidFill>
                  <a:srgbClr val="FFFFFF"/>
                </a:solidFill>
                <a:latin typeface="+mj-lt"/>
                <a:ea typeface="+mj-ea"/>
                <a:cs typeface="+mj-cs"/>
              </a:rPr>
              <a:t> function</a:t>
            </a:r>
          </a:p>
        </p:txBody>
      </p:sp>
      <p:pic>
        <p:nvPicPr>
          <p:cNvPr id="6" name="Picture 5">
            <a:extLst>
              <a:ext uri="{FF2B5EF4-FFF2-40B4-BE49-F238E27FC236}">
                <a16:creationId xmlns:a16="http://schemas.microsoft.com/office/drawing/2014/main" id="{CBEA1E64-2284-6251-4322-45D95B1459C5}"/>
              </a:ext>
            </a:extLst>
          </p:cNvPr>
          <p:cNvPicPr>
            <a:picLocks noChangeAspect="1"/>
          </p:cNvPicPr>
          <p:nvPr/>
        </p:nvPicPr>
        <p:blipFill>
          <a:blip r:embed="rId3"/>
          <a:stretch>
            <a:fillRect/>
          </a:stretch>
        </p:blipFill>
        <p:spPr>
          <a:xfrm>
            <a:off x="648337" y="3442513"/>
            <a:ext cx="16991324" cy="5692091"/>
          </a:xfrm>
          <a:prstGeom prst="rect">
            <a:avLst/>
          </a:prstGeom>
        </p:spPr>
      </p:pic>
    </p:spTree>
    <p:extLst>
      <p:ext uri="{BB962C8B-B14F-4D97-AF65-F5344CB8AC3E}">
        <p14:creationId xmlns:p14="http://schemas.microsoft.com/office/powerpoint/2010/main" val="3049511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3626</TotalTime>
  <Words>1174</Words>
  <Application>Microsoft Office PowerPoint</Application>
  <PresentationFormat>Custom</PresentationFormat>
  <Paragraphs>275</Paragraphs>
  <Slides>152</Slides>
  <Notes>107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152</vt:i4>
      </vt:variant>
    </vt:vector>
  </HeadingPairs>
  <TitlesOfParts>
    <vt:vector size="157" baseType="lpstr">
      <vt:lpstr>Calibri</vt:lpstr>
      <vt:lpstr>Aptos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Diagram</vt:lpstr>
      <vt:lpstr>Bảng dữ liệu nhân viên</vt:lpstr>
      <vt:lpstr>Bảng dữ liệu chức vụ</vt:lpstr>
      <vt:lpstr>Bảng dữ liệu người dùng</vt:lpstr>
      <vt:lpstr>Bảng dữ liệu nhà cung cấp</vt:lpstr>
      <vt:lpstr>Bảng dữ liệu phiếu nhập</vt:lpstr>
      <vt:lpstr>Bảng dữ liệu chi tiết món</vt:lpstr>
      <vt:lpstr>Bảng dữ liệu loại món</vt:lpstr>
      <vt:lpstr>Bảng dữ liệu chi tiết phiếu nhập</vt:lpstr>
      <vt:lpstr>Bảng dữ liệu nguyên liệu </vt:lpstr>
      <vt:lpstr>Bảng dữ liệu món</vt:lpstr>
      <vt:lpstr>Bảng dữ liệu hóa đơn</vt:lpstr>
      <vt:lpstr>Bảng dữ liệu khuyến mãi</vt:lpstr>
      <vt:lpstr>Bảng dữ liệu đặt bàn</vt:lpstr>
      <vt:lpstr>Bảng dữ liệu khách hàng</vt:lpstr>
      <vt:lpstr>Bảng dữ liệu bàn</vt:lpstr>
      <vt:lpstr>Bảng dữ liệu chi tiết hóa đơn</vt:lpstr>
      <vt:lpstr>Bảng dữ liệu chi tiết đặt bàn</vt:lpstr>
      <vt:lpstr>Bảng dữ liệu phân công</vt:lpstr>
      <vt:lpstr>Bảng dữ liệu ca làm việc</vt:lpstr>
      <vt:lpstr>Thêm dữ liệu khách hàng</vt:lpstr>
      <vt:lpstr>Thêm dữ liệu nhân viên</vt:lpstr>
      <vt:lpstr>Thêm dữ liệu chức vụ</vt:lpstr>
      <vt:lpstr>PowerPoint Presentation</vt:lpstr>
      <vt:lpstr>Thêm dữ liệu người dùng</vt:lpstr>
      <vt:lpstr>Thêm dữ liệu bàn</vt:lpstr>
      <vt:lpstr>Thêm dữ liệu phân công</vt:lpstr>
      <vt:lpstr>Thêm dữ liệu đặt bàn</vt:lpstr>
      <vt:lpstr>Thêm dữ liệu chi tiết đặt bàn</vt:lpstr>
      <vt:lpstr>Thêm dữ liệu loại món</vt:lpstr>
      <vt:lpstr>Thêm dữ liệu món</vt:lpstr>
      <vt:lpstr>Thêm dữ liệu món</vt:lpstr>
      <vt:lpstr>Thêm dữ liệu nguyên liệu</vt:lpstr>
      <vt:lpstr>Thêm dữ liệu chi tiết món</vt:lpstr>
      <vt:lpstr>Thêm dữ liệu khuyến mãi </vt:lpstr>
      <vt:lpstr>Thêm dữ liệu hóa đơn</vt:lpstr>
      <vt:lpstr>Thêm dữ liệu chi tiết hóa đơn</vt:lpstr>
      <vt:lpstr>Thêm dữ liệu nhà cung cấp</vt:lpstr>
      <vt:lpstr>Thêm dữ liệu phiếu nhập</vt:lpstr>
      <vt:lpstr>Thêm dữ liệu chi tiết phiếu nhập</vt:lpstr>
      <vt:lpstr>Các câu lệnh trigger</vt:lpstr>
      <vt:lpstr>Các câu lệnh trigger</vt:lpstr>
      <vt:lpstr>Các câu lệnh trigger</vt:lpstr>
      <vt:lpstr>Các câu lệnh trigger</vt:lpstr>
      <vt:lpstr>PowerPoint Presentation</vt:lpstr>
      <vt:lpstr>Các câu lệnh trigger</vt:lpstr>
      <vt:lpstr>PowerPoint Presentation</vt:lpstr>
      <vt:lpstr>PowerPoint Presentation</vt:lpstr>
      <vt:lpstr>PowerPoint Presentation</vt:lpstr>
      <vt:lpstr>PowerPoint Presentation</vt:lpstr>
      <vt:lpstr>Các câu lệnh trigger</vt:lpstr>
      <vt:lpstr>Các câu lệnh trigger</vt:lpstr>
      <vt:lpstr>Các câu lệnh trigger</vt:lpstr>
      <vt:lpstr>Các câu lệnh trigger</vt:lpstr>
      <vt:lpstr>Các câu lệnh trigger</vt:lpstr>
      <vt:lpstr>Các câu lệnh trigger</vt:lpstr>
      <vt:lpstr>Các câu lệnh trigger</vt:lpstr>
      <vt:lpstr>Các câu lệnh proceduce</vt:lpstr>
      <vt:lpstr>Các câu lệnh proceduce</vt:lpstr>
      <vt:lpstr>Các câu lệnh proceduce</vt:lpstr>
      <vt:lpstr>Các câu lệnh proceduce</vt:lpstr>
      <vt:lpstr>Các câu lệnh proceduce</vt:lpstr>
      <vt:lpstr>Các câu lệnh proceduce</vt:lpstr>
      <vt:lpstr>Các câu lệnh proceduce</vt:lpstr>
      <vt:lpstr>Các câu lệnh proceduce</vt:lpstr>
      <vt:lpstr>Các câu lệnh proceduce</vt:lpstr>
      <vt:lpstr>Các câu lệnh proceduce</vt:lpstr>
      <vt:lpstr>Các câu lệnh proceduce</vt:lpstr>
      <vt:lpstr>Các câu lệnh proceduce</vt:lpstr>
      <vt:lpstr>Các câu lệnh proceduce</vt:lpstr>
      <vt:lpstr>Các câu lệnh proceduce</vt:lpstr>
      <vt:lpstr>Các câu lệnh proceduce</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Các câu lệnh function</vt:lpstr>
      <vt:lpstr>Phân quyền</vt:lpstr>
      <vt:lpstr>Phân quyền</vt:lpstr>
      <vt:lpstr>Phân quyền</vt:lpstr>
      <vt:lpstr>Phân quyền</vt:lpstr>
      <vt:lpstr>Sao lưu cơ sở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Các thành phần Cùng kích thước &amp; Giả lập Công nghệ trong Giáo dục Bản thuyết trình Công nghệ</dc:title>
  <cp:lastModifiedBy>Ngô Minh Thuận</cp:lastModifiedBy>
  <cp:revision>90</cp:revision>
  <dcterms:created xsi:type="dcterms:W3CDTF">2006-08-16T00:00:00Z</dcterms:created>
  <dcterms:modified xsi:type="dcterms:W3CDTF">2024-11-25T18:12:45Z</dcterms:modified>
  <dc:identifier>DAGXBE-Nti0</dc:identifier>
</cp:coreProperties>
</file>